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5" r:id="rId3"/>
    <p:sldId id="266" r:id="rId4"/>
    <p:sldId id="264" r:id="rId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05"/>
    <a:srgbClr val="FBFBFB"/>
    <a:srgbClr val="F0631A"/>
    <a:srgbClr val="E75304"/>
    <a:srgbClr val="DD3D04"/>
    <a:srgbClr val="454545"/>
    <a:srgbClr val="F8F8F8"/>
    <a:srgbClr val="5D5D5D"/>
    <a:srgbClr val="606060"/>
    <a:srgbClr val="FA5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 autoAdjust="0"/>
    <p:restoredTop sz="94646"/>
  </p:normalViewPr>
  <p:slideViewPr>
    <p:cSldViewPr snapToGrid="0" snapToObjects="1">
      <p:cViewPr varScale="1">
        <p:scale>
          <a:sx n="87" d="100"/>
          <a:sy n="87" d="100"/>
        </p:scale>
        <p:origin x="67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05/10/2021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05/10/2021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B3B8AA1-37AC-A94A-82A9-A37CB6301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9144000" cy="51525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2736745-5926-9442-A6A6-A595673129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636" y="0"/>
            <a:ext cx="662407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2541" y="3336303"/>
            <a:ext cx="2023532" cy="1158874"/>
          </a:xfrm>
        </p:spPr>
        <p:txBody>
          <a:bodyPr/>
          <a:lstStyle>
            <a:lvl1pPr marL="0" indent="0">
              <a:buFont typeface="Arial"/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9" name="Título 1"/>
          <p:cNvSpPr txBox="1">
            <a:spLocks/>
          </p:cNvSpPr>
          <p:nvPr userDrawn="1"/>
        </p:nvSpPr>
        <p:spPr>
          <a:xfrm>
            <a:off x="2582332" y="2887132"/>
            <a:ext cx="1921938" cy="386487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E75304"/>
                </a:solidFill>
              </a:rPr>
              <a:t>Clic para editar título</a:t>
            </a:r>
            <a:endParaRPr lang="es-ES" dirty="0">
              <a:solidFill>
                <a:srgbClr val="E75304"/>
              </a:solidFill>
            </a:endParaRP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2"/>
          </p:nvPr>
        </p:nvSpPr>
        <p:spPr>
          <a:xfrm>
            <a:off x="2480737" y="3332280"/>
            <a:ext cx="2023533" cy="1158874"/>
          </a:xfrm>
        </p:spPr>
        <p:txBody>
          <a:bodyPr/>
          <a:lstStyle>
            <a:lvl1pPr marL="0" indent="0">
              <a:buFont typeface="Arial"/>
              <a:buNone/>
              <a:defRPr sz="11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Título 1"/>
          <p:cNvSpPr txBox="1">
            <a:spLocks/>
          </p:cNvSpPr>
          <p:nvPr userDrawn="1"/>
        </p:nvSpPr>
        <p:spPr>
          <a:xfrm>
            <a:off x="4737087" y="2887131"/>
            <a:ext cx="1921938" cy="385879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E75304"/>
                </a:solidFill>
              </a:rPr>
              <a:t>Clic para editar título</a:t>
            </a:r>
            <a:endParaRPr lang="es-ES" dirty="0">
              <a:solidFill>
                <a:srgbClr val="E75304"/>
              </a:solidFill>
            </a:endParaRP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641848" y="3349214"/>
            <a:ext cx="2023532" cy="1158874"/>
          </a:xfrm>
        </p:spPr>
        <p:txBody>
          <a:bodyPr/>
          <a:lstStyle>
            <a:lvl1pPr marL="0" indent="0">
              <a:buFont typeface="Arial"/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Título 1"/>
          <p:cNvSpPr txBox="1">
            <a:spLocks/>
          </p:cNvSpPr>
          <p:nvPr userDrawn="1"/>
        </p:nvSpPr>
        <p:spPr>
          <a:xfrm>
            <a:off x="6809311" y="2887131"/>
            <a:ext cx="1921938" cy="396029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E75304"/>
                </a:solidFill>
              </a:rPr>
              <a:t>Clic para editar título</a:t>
            </a:r>
            <a:endParaRPr lang="es-ES" dirty="0">
              <a:solidFill>
                <a:srgbClr val="E75304"/>
              </a:solidFill>
            </a:endParaRP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4"/>
          </p:nvPr>
        </p:nvSpPr>
        <p:spPr>
          <a:xfrm>
            <a:off x="6716183" y="3341821"/>
            <a:ext cx="2023532" cy="1158874"/>
          </a:xfrm>
        </p:spPr>
        <p:txBody>
          <a:bodyPr/>
          <a:lstStyle>
            <a:lvl1pPr marL="0" indent="0">
              <a:buFont typeface="Arial"/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0" y="1193785"/>
            <a:ext cx="9144000" cy="156634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Zona para gráfica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15" hasCustomPrompt="1"/>
          </p:nvPr>
        </p:nvSpPr>
        <p:spPr>
          <a:xfrm>
            <a:off x="405346" y="261939"/>
            <a:ext cx="8248650" cy="601663"/>
          </a:xfrm>
        </p:spPr>
        <p:txBody>
          <a:bodyPr>
            <a:normAutofit/>
          </a:bodyPr>
          <a:lstStyle>
            <a:lvl1pPr marL="0" indent="0">
              <a:buNone/>
              <a:defRPr sz="2600" b="1" i="0" cap="all"/>
            </a:lvl1pPr>
          </a:lstStyle>
          <a:p>
            <a:pPr lvl="0"/>
            <a:r>
              <a:rPr lang="es-ES_tradnl" dirty="0"/>
              <a:t>Haga clic para EDITAR el título</a:t>
            </a:r>
          </a:p>
        </p:txBody>
      </p:sp>
      <p:sp>
        <p:nvSpPr>
          <p:cNvPr id="35" name="Título 1"/>
          <p:cNvSpPr txBox="1">
            <a:spLocks/>
          </p:cNvSpPr>
          <p:nvPr userDrawn="1"/>
        </p:nvSpPr>
        <p:spPr>
          <a:xfrm>
            <a:off x="448744" y="2760132"/>
            <a:ext cx="1921938" cy="514561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rgbClr val="E75304"/>
                </a:solidFill>
              </a:rPr>
              <a:t>Clic para editar título</a:t>
            </a:r>
            <a:endParaRPr lang="es-ES" dirty="0">
              <a:solidFill>
                <a:srgbClr val="E753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2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0858"/>
            <a:ext cx="9161992" cy="425054"/>
          </a:xfrm>
        </p:spPr>
        <p:txBody>
          <a:bodyPr anchor="b">
            <a:normAutofit/>
          </a:bodyPr>
          <a:lstStyle>
            <a:lvl1pPr algn="ctr">
              <a:defRPr sz="2600" b="1">
                <a:solidFill>
                  <a:srgbClr val="E75304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192872" y="1185335"/>
            <a:ext cx="4758266" cy="3318932"/>
          </a:xfrm>
          <a:noFill/>
          <a:ln>
            <a:solidFill>
              <a:srgbClr val="CCCCCC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r>
              <a:rPr lang="es-ES" sz="1400" dirty="0"/>
              <a:t>ZONA PARA CUADRO 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0" y="669709"/>
            <a:ext cx="9161992" cy="37169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0236" y="2757571"/>
            <a:ext cx="418121" cy="31181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156" y="1854421"/>
            <a:ext cx="280158" cy="280158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3886" y="3648452"/>
            <a:ext cx="364828" cy="3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-57148" y="0"/>
            <a:ext cx="9201148" cy="5143500"/>
          </a:xfrm>
          <a:prstGeom prst="rect">
            <a:avLst/>
          </a:prstGeom>
          <a:solidFill>
            <a:srgbClr val="E7530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-67733" y="2168162"/>
            <a:ext cx="9211734" cy="49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spc="600" dirty="0">
                <a:solidFill>
                  <a:schemeClr val="bg1"/>
                </a:solidFill>
              </a:rPr>
              <a:t>GRACIAS POR SU ATENCIÓN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9207" y="0"/>
            <a:ext cx="726120" cy="927100"/>
          </a:xfrm>
          <a:prstGeom prst="rect">
            <a:avLst/>
          </a:prstGeom>
          <a:ln w="635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4510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contenido 2"/>
          <p:cNvSpPr>
            <a:spLocks noGrp="1"/>
          </p:cNvSpPr>
          <p:nvPr>
            <p:ph idx="1"/>
          </p:nvPr>
        </p:nvSpPr>
        <p:spPr>
          <a:xfrm>
            <a:off x="5744634" y="2187913"/>
            <a:ext cx="3204633" cy="225884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lvl="0"/>
            <a:r>
              <a:rPr lang="es-ES_tradnl" dirty="0"/>
              <a:t>Haga clic para modificar el estilo de</a:t>
            </a:r>
          </a:p>
          <a:p>
            <a:pPr lvl="0"/>
            <a:endParaRPr lang="es-ES_tradnl" dirty="0"/>
          </a:p>
        </p:txBody>
      </p:sp>
      <p:cxnSp>
        <p:nvCxnSpPr>
          <p:cNvPr id="13" name="Conector recto 12"/>
          <p:cNvCxnSpPr>
            <a:stCxn id="14" idx="0"/>
          </p:cNvCxnSpPr>
          <p:nvPr userDrawn="1"/>
        </p:nvCxnSpPr>
        <p:spPr>
          <a:xfrm>
            <a:off x="5452535" y="2307163"/>
            <a:ext cx="0" cy="1722970"/>
          </a:xfrm>
          <a:prstGeom prst="line">
            <a:avLst/>
          </a:prstGeom>
          <a:ln w="952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 userDrawn="1"/>
        </p:nvSpPr>
        <p:spPr>
          <a:xfrm>
            <a:off x="5410202" y="2307163"/>
            <a:ext cx="84666" cy="84666"/>
          </a:xfrm>
          <a:prstGeom prst="ellipse">
            <a:avLst/>
          </a:prstGeom>
          <a:solidFill>
            <a:srgbClr val="E75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15" name="Elipse 14"/>
          <p:cNvSpPr/>
          <p:nvPr userDrawn="1"/>
        </p:nvSpPr>
        <p:spPr>
          <a:xfrm>
            <a:off x="5410202" y="3153834"/>
            <a:ext cx="84666" cy="8466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16" name="Elipse 15"/>
          <p:cNvSpPr/>
          <p:nvPr userDrawn="1"/>
        </p:nvSpPr>
        <p:spPr>
          <a:xfrm>
            <a:off x="5410202" y="3556003"/>
            <a:ext cx="84666" cy="8466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0" name="Elipse 19"/>
          <p:cNvSpPr/>
          <p:nvPr userDrawn="1"/>
        </p:nvSpPr>
        <p:spPr>
          <a:xfrm>
            <a:off x="5410202" y="3987800"/>
            <a:ext cx="84666" cy="84666"/>
          </a:xfrm>
          <a:prstGeom prst="ellipse">
            <a:avLst/>
          </a:prstGeom>
          <a:solidFill>
            <a:srgbClr val="019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5401734" y="2743199"/>
            <a:ext cx="84666" cy="8466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9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91068" y="807136"/>
            <a:ext cx="7222065" cy="691464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es-ES_tradnl" dirty="0"/>
              <a:t>CLIC PARA EDITAR índice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320800"/>
            <a:ext cx="7772400" cy="435767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4130" y="693067"/>
            <a:ext cx="6400800" cy="387351"/>
          </a:xfrm>
        </p:spPr>
        <p:txBody>
          <a:bodyPr lIns="0" anchor="ctr" anchorCtr="0">
            <a:normAutofit/>
          </a:bodyPr>
          <a:lstStyle>
            <a:lvl1pPr marL="0" indent="0" algn="l">
              <a:buNone/>
              <a:defRPr sz="14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2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5pPr>
              <a:defRPr sz="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2730501"/>
            <a:ext cx="2730500" cy="1864122"/>
          </a:xfrm>
        </p:spPr>
        <p:txBody>
          <a:bodyPr/>
          <a:lstStyle>
            <a:lvl1pPr marL="180000" indent="-180000">
              <a:spcBef>
                <a:spcPts val="0"/>
              </a:spcBef>
              <a:buClr>
                <a:srgbClr val="DD3E05"/>
              </a:buClr>
              <a:defRPr baseline="0"/>
            </a:lvl1pPr>
            <a:lvl2pPr>
              <a:buClr>
                <a:srgbClr val="DD3E05"/>
              </a:buClr>
              <a:defRPr/>
            </a:lvl2pPr>
            <a:lvl3pPr>
              <a:buClr>
                <a:srgbClr val="DD3E05"/>
              </a:buClr>
              <a:defRPr/>
            </a:lvl3pPr>
            <a:lvl4pPr>
              <a:buClr>
                <a:srgbClr val="DD3E05"/>
              </a:buClr>
              <a:defRPr/>
            </a:lvl4pPr>
            <a:lvl5pPr>
              <a:buClr>
                <a:srgbClr val="DD3E05"/>
              </a:buClr>
              <a:defRPr/>
            </a:lvl5pPr>
          </a:lstStyle>
          <a:p>
            <a:pPr lvl="0"/>
            <a:r>
              <a:rPr lang="es-ES_tradnl" dirty="0"/>
              <a:t>Zona amarilla arriba para poner imágenes del tema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2443" y="946151"/>
            <a:ext cx="9167478" cy="1579976"/>
          </a:xfrm>
          <a:prstGeom prst="rect">
            <a:avLst/>
          </a:prstGeom>
          <a:solidFill>
            <a:srgbClr val="E753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B202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2"/>
          </p:nvPr>
        </p:nvSpPr>
        <p:spPr>
          <a:xfrm>
            <a:off x="3251200" y="2730501"/>
            <a:ext cx="2730500" cy="1864122"/>
          </a:xfrm>
        </p:spPr>
        <p:txBody>
          <a:bodyPr/>
          <a:lstStyle>
            <a:lvl1pPr marL="180000" indent="-180000">
              <a:spcBef>
                <a:spcPts val="0"/>
              </a:spcBef>
              <a:buClr>
                <a:srgbClr val="DD3E05"/>
              </a:buClr>
              <a:defRPr/>
            </a:lvl1pPr>
            <a:lvl2pPr>
              <a:buClr>
                <a:srgbClr val="DD3E05"/>
              </a:buClr>
              <a:defRPr/>
            </a:lvl2pPr>
            <a:lvl3pPr>
              <a:buClr>
                <a:srgbClr val="DD3E05"/>
              </a:buClr>
              <a:defRPr/>
            </a:lvl3pPr>
            <a:lvl4pPr>
              <a:buClr>
                <a:srgbClr val="DD3E05"/>
              </a:buClr>
              <a:defRPr/>
            </a:lvl4pPr>
            <a:lvl5pPr>
              <a:buClr>
                <a:srgbClr val="DD3E05"/>
              </a:buCl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contenido 2"/>
          <p:cNvSpPr>
            <a:spLocks noGrp="1"/>
          </p:cNvSpPr>
          <p:nvPr>
            <p:ph idx="13"/>
          </p:nvPr>
        </p:nvSpPr>
        <p:spPr>
          <a:xfrm>
            <a:off x="6045200" y="2730501"/>
            <a:ext cx="2730500" cy="1864122"/>
          </a:xfrm>
        </p:spPr>
        <p:txBody>
          <a:bodyPr/>
          <a:lstStyle>
            <a:lvl1pPr marL="180000" indent="-180000">
              <a:spcBef>
                <a:spcPts val="0"/>
              </a:spcBef>
              <a:buClr>
                <a:srgbClr val="DD3E05"/>
              </a:buClr>
              <a:defRPr/>
            </a:lvl1pPr>
            <a:lvl2pPr>
              <a:buClr>
                <a:srgbClr val="DD3E05"/>
              </a:buClr>
              <a:defRPr/>
            </a:lvl2pPr>
            <a:lvl3pPr>
              <a:buClr>
                <a:srgbClr val="DD3E05"/>
              </a:buClr>
              <a:defRPr/>
            </a:lvl3pPr>
            <a:lvl4pPr>
              <a:buClr>
                <a:srgbClr val="DD3E05"/>
              </a:buClr>
              <a:defRPr/>
            </a:lvl4pPr>
            <a:lvl5pPr>
              <a:buClr>
                <a:srgbClr val="DD3E05"/>
              </a:buClr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29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8" name="Subtítulo 2"/>
          <p:cNvSpPr>
            <a:spLocks noGrp="1"/>
          </p:cNvSpPr>
          <p:nvPr>
            <p:ph type="subTitle" idx="12"/>
          </p:nvPr>
        </p:nvSpPr>
        <p:spPr>
          <a:xfrm>
            <a:off x="495301" y="756569"/>
            <a:ext cx="6400800" cy="30176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11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1132" y="3642546"/>
            <a:ext cx="3310469" cy="37974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3"/>
          </p:nvPr>
        </p:nvSpPr>
        <p:spPr>
          <a:xfrm>
            <a:off x="5146815" y="3604004"/>
            <a:ext cx="3512029" cy="40501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cxnSp>
        <p:nvCxnSpPr>
          <p:cNvPr id="39" name="Conector recto 38"/>
          <p:cNvCxnSpPr/>
          <p:nvPr userDrawn="1"/>
        </p:nvCxnSpPr>
        <p:spPr>
          <a:xfrm>
            <a:off x="4627030" y="1678054"/>
            <a:ext cx="0" cy="1833718"/>
          </a:xfrm>
          <a:prstGeom prst="line">
            <a:avLst/>
          </a:prstGeom>
          <a:ln w="9525" cmpd="sng">
            <a:solidFill>
              <a:srgbClr val="DD3E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 userDrawn="1"/>
        </p:nvCxnSpPr>
        <p:spPr>
          <a:xfrm>
            <a:off x="5262580" y="4260498"/>
            <a:ext cx="1039627" cy="1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Marcador de texto 3"/>
          <p:cNvSpPr>
            <a:spLocks noGrp="1"/>
          </p:cNvSpPr>
          <p:nvPr>
            <p:ph type="body" sz="half" idx="14" hasCustomPrompt="1"/>
          </p:nvPr>
        </p:nvSpPr>
        <p:spPr>
          <a:xfrm>
            <a:off x="5169443" y="4269348"/>
            <a:ext cx="3068624" cy="218751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* Haga clic para modificar el estilo de texto para asterisco</a:t>
            </a:r>
          </a:p>
        </p:txBody>
      </p:sp>
      <p:sp>
        <p:nvSpPr>
          <p:cNvPr id="15" name="Rectángulo 14"/>
          <p:cNvSpPr/>
          <p:nvPr userDrawn="1"/>
        </p:nvSpPr>
        <p:spPr>
          <a:xfrm>
            <a:off x="618064" y="3150488"/>
            <a:ext cx="1845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cap="all" dirty="0">
                <a:solidFill>
                  <a:srgbClr val="E75304"/>
                </a:solidFill>
              </a:rPr>
              <a:t>Clic para editar título</a:t>
            </a:r>
            <a:endParaRPr lang="es-ES" sz="1200" b="1" cap="all" dirty="0">
              <a:solidFill>
                <a:srgbClr val="E75304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5122338" y="3154070"/>
            <a:ext cx="1845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cap="all" dirty="0">
                <a:solidFill>
                  <a:srgbClr val="E75304"/>
                </a:solidFill>
              </a:rPr>
              <a:t>Clic para editar título</a:t>
            </a:r>
            <a:endParaRPr lang="es-ES" sz="1200" b="1" cap="all" dirty="0">
              <a:solidFill>
                <a:srgbClr val="E75304"/>
              </a:solidFill>
            </a:endParaRPr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13832" y="3452046"/>
            <a:ext cx="3310469" cy="37974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6"/>
          </p:nvPr>
        </p:nvSpPr>
        <p:spPr>
          <a:xfrm>
            <a:off x="5159515" y="3413504"/>
            <a:ext cx="3512029" cy="4050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367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94242"/>
            <a:ext cx="7772400" cy="911224"/>
          </a:xfrm>
        </p:spPr>
        <p:txBody>
          <a:bodyPr anchor="t">
            <a:normAutofit/>
          </a:bodyPr>
          <a:lstStyle>
            <a:lvl1pPr algn="ctr">
              <a:defRPr sz="2600" b="1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46432"/>
            <a:ext cx="7772400" cy="1125140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9" name="Marcador de tabla 8"/>
          <p:cNvSpPr>
            <a:spLocks noGrp="1"/>
          </p:cNvSpPr>
          <p:nvPr>
            <p:ph type="tbl" sz="quarter" idx="12"/>
          </p:nvPr>
        </p:nvSpPr>
        <p:spPr>
          <a:xfrm>
            <a:off x="722313" y="1405465"/>
            <a:ext cx="7772400" cy="3005667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365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3699932" cy="6152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7931" y="1631156"/>
            <a:ext cx="3801533" cy="296346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9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462670" y="0"/>
            <a:ext cx="4681330" cy="487017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52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-12715"/>
            <a:ext cx="2753139" cy="48729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1133" y="358379"/>
            <a:ext cx="5477934" cy="615288"/>
          </a:xfrm>
        </p:spPr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contenido 3"/>
          <p:cNvSpPr>
            <a:spLocks noGrp="1"/>
          </p:cNvSpPr>
          <p:nvPr>
            <p:ph sz="half" idx="2"/>
          </p:nvPr>
        </p:nvSpPr>
        <p:spPr>
          <a:xfrm>
            <a:off x="3064933" y="1402556"/>
            <a:ext cx="5588000" cy="296346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664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2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 sz="800">
                <a:solidFill>
                  <a:srgbClr val="4C4C4C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8733" y="-34801"/>
            <a:ext cx="7772400" cy="1102519"/>
          </a:xfrm>
        </p:spPr>
        <p:txBody>
          <a:bodyPr/>
          <a:lstStyle>
            <a:lvl1pPr>
              <a:defRPr>
                <a:solidFill>
                  <a:srgbClr val="E75304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7129" y="680367"/>
            <a:ext cx="6400800" cy="38735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50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84292309-6EFD-2B44-BC5C-C894A28FBB70}"/>
              </a:ext>
            </a:extLst>
          </p:cNvPr>
          <p:cNvSpPr/>
          <p:nvPr userDrawn="1"/>
        </p:nvSpPr>
        <p:spPr>
          <a:xfrm>
            <a:off x="847272" y="4876910"/>
            <a:ext cx="8297330" cy="269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7" name="Rectángulo 17">
            <a:extLst>
              <a:ext uri="{FF2B5EF4-FFF2-40B4-BE49-F238E27FC236}">
                <a16:creationId xmlns="" xmlns:a16="http://schemas.microsoft.com/office/drawing/2014/main" id="{9044F9BA-C023-5044-BB74-C063F77A71B6}"/>
              </a:ext>
            </a:extLst>
          </p:cNvPr>
          <p:cNvSpPr/>
          <p:nvPr userDrawn="1"/>
        </p:nvSpPr>
        <p:spPr>
          <a:xfrm>
            <a:off x="606" y="4876910"/>
            <a:ext cx="828000" cy="270329"/>
          </a:xfrm>
          <a:prstGeom prst="rect">
            <a:avLst/>
          </a:prstGeom>
          <a:solidFill>
            <a:srgbClr val="E75304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D3E05"/>
              </a:solidFill>
            </a:endParaRPr>
          </a:p>
        </p:txBody>
      </p:sp>
      <p:pic>
        <p:nvPicPr>
          <p:cNvPr id="18" name="3 Imagen">
            <a:extLst>
              <a:ext uri="{FF2B5EF4-FFF2-40B4-BE49-F238E27FC236}">
                <a16:creationId xmlns="" xmlns:a16="http://schemas.microsoft.com/office/drawing/2014/main" id="{42941D81-D576-7143-AACF-DC8AFD6664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4927910"/>
            <a:ext cx="703943" cy="16860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AE9204C3-C6B2-5545-B950-0EE7F0C2F63F}"/>
              </a:ext>
            </a:extLst>
          </p:cNvPr>
          <p:cNvSpPr/>
          <p:nvPr userDrawn="1"/>
        </p:nvSpPr>
        <p:spPr>
          <a:xfrm>
            <a:off x="847272" y="4876910"/>
            <a:ext cx="8297330" cy="2695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número de diapositiva 8">
            <a:extLst>
              <a:ext uri="{FF2B5EF4-FFF2-40B4-BE49-F238E27FC236}">
                <a16:creationId xmlns="" xmlns:a16="http://schemas.microsoft.com/office/drawing/2014/main" id="{77BE107B-4F39-A147-B6EB-B85707AA9F87}"/>
              </a:ext>
            </a:extLst>
          </p:cNvPr>
          <p:cNvSpPr txBox="1">
            <a:spLocks/>
          </p:cNvSpPr>
          <p:nvPr userDrawn="1"/>
        </p:nvSpPr>
        <p:spPr>
          <a:xfrm>
            <a:off x="8713784" y="4897209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chemeClr val="bg1"/>
                </a:solidFill>
              </a:rPr>
              <a:pPr algn="ctr"/>
              <a:t>‹Nº›</a:t>
            </a:fld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A891817C-ABC4-4C44-8AC2-E4B80433B1D1}"/>
              </a:ext>
            </a:extLst>
          </p:cNvPr>
          <p:cNvSpPr/>
          <p:nvPr userDrawn="1"/>
        </p:nvSpPr>
        <p:spPr>
          <a:xfrm>
            <a:off x="4665486" y="4897992"/>
            <a:ext cx="41937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324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spc="0" baseline="0" dirty="0">
                <a:solidFill>
                  <a:schemeClr val="bg1"/>
                </a:solidFill>
              </a:rPr>
              <a:t>© 2020 Codelco Chile. Todos los derechos reservados              </a:t>
            </a:r>
            <a:r>
              <a:rPr lang="es-ES" sz="800" b="1" spc="0" baseline="0" dirty="0">
                <a:solidFill>
                  <a:schemeClr val="bg1"/>
                </a:solidFill>
              </a:rPr>
              <a:t>INFORMACIÓN ACCESO GENERAL</a:t>
            </a:r>
            <a:endParaRPr lang="es-ES" sz="800" spc="0" baseline="0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8A996223-2F50-984B-9754-F8E430FB04FB}"/>
              </a:ext>
            </a:extLst>
          </p:cNvPr>
          <p:cNvSpPr/>
          <p:nvPr userDrawn="1"/>
        </p:nvSpPr>
        <p:spPr>
          <a:xfrm>
            <a:off x="874789" y="4898055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spc="0" baseline="0" dirty="0">
                <a:solidFill>
                  <a:schemeClr val="bg1"/>
                </a:solidFill>
              </a:rPr>
              <a:t>AUDITORÍA INTERNA CODELCO I JUNIO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B828185-66ED-7948-8499-A2100F3D6FF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587" y="4905065"/>
            <a:ext cx="210504" cy="2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49" r:id="rId3"/>
    <p:sldLayoutId id="2147483682" r:id="rId4"/>
    <p:sldLayoutId id="2147483652" r:id="rId5"/>
    <p:sldLayoutId id="2147483651" r:id="rId6"/>
    <p:sldLayoutId id="2147483653" r:id="rId7"/>
    <p:sldLayoutId id="2147483654" r:id="rId8"/>
    <p:sldLayoutId id="2147483679" r:id="rId9"/>
    <p:sldLayoutId id="2147483656" r:id="rId10"/>
    <p:sldLayoutId id="2147483657" r:id="rId11"/>
    <p:sldLayoutId id="214748368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5E57028-DB8B-6644-9CE1-E61B32977287}"/>
              </a:ext>
            </a:extLst>
          </p:cNvPr>
          <p:cNvSpPr/>
          <p:nvPr/>
        </p:nvSpPr>
        <p:spPr>
          <a:xfrm>
            <a:off x="0" y="1309487"/>
            <a:ext cx="3284378" cy="2593663"/>
          </a:xfrm>
          <a:prstGeom prst="rect">
            <a:avLst/>
          </a:prstGeom>
          <a:solidFill>
            <a:srgbClr val="F0631A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300028" y="2118292"/>
            <a:ext cx="3138931" cy="70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s-CL" sz="5100" b="1" dirty="0">
                <a:solidFill>
                  <a:srgbClr val="050505"/>
                </a:solidFill>
              </a:rPr>
              <a:t>LÍNEA DE</a:t>
            </a:r>
            <a:endParaRPr lang="es-CL" sz="4000" b="1" dirty="0">
              <a:solidFill>
                <a:srgbClr val="05050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8791" y="3370587"/>
            <a:ext cx="2431228" cy="381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s-ES" sz="2400" spc="200" dirty="0">
                <a:solidFill>
                  <a:schemeClr val="bg1"/>
                </a:solidFill>
              </a:rPr>
              <a:t>2</a:t>
            </a:r>
            <a:r>
              <a:rPr lang="es-ES" sz="2400" b="0" spc="200" dirty="0" smtClean="0">
                <a:solidFill>
                  <a:schemeClr val="bg1"/>
                </a:solidFill>
              </a:rPr>
              <a:t>Q21</a:t>
            </a:r>
            <a:endParaRPr lang="es-CL" sz="2400" b="0" spc="2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AF1B487-0A9B-6645-93B1-0F7D98C43360}"/>
              </a:ext>
            </a:extLst>
          </p:cNvPr>
          <p:cNvSpPr/>
          <p:nvPr/>
        </p:nvSpPr>
        <p:spPr>
          <a:xfrm>
            <a:off x="305769" y="2524792"/>
            <a:ext cx="266771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900" b="1" dirty="0">
                <a:solidFill>
                  <a:schemeClr val="bg1"/>
                </a:solidFill>
              </a:rPr>
              <a:t>DENUNCIAS</a:t>
            </a:r>
            <a:endParaRPr lang="es-CL" sz="3900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9744A5F2-9E2B-B541-9562-73B7FBAD9F6B}"/>
              </a:ext>
            </a:extLst>
          </p:cNvPr>
          <p:cNvSpPr txBox="1">
            <a:spLocks/>
          </p:cNvSpPr>
          <p:nvPr/>
        </p:nvSpPr>
        <p:spPr>
          <a:xfrm>
            <a:off x="305769" y="1493767"/>
            <a:ext cx="28149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3400" b="1" dirty="0">
                <a:solidFill>
                  <a:schemeClr val="bg1"/>
                </a:solidFill>
              </a:rPr>
              <a:t>ESTADÍSTICAS</a:t>
            </a:r>
            <a:endParaRPr lang="es-ES" sz="3400" b="1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A2DCB0C5-2B47-684F-990F-CE535BF7EC2E}"/>
              </a:ext>
            </a:extLst>
          </p:cNvPr>
          <p:cNvCxnSpPr>
            <a:cxnSpLocks/>
          </p:cNvCxnSpPr>
          <p:nvPr/>
        </p:nvCxnSpPr>
        <p:spPr>
          <a:xfrm>
            <a:off x="968189" y="3244119"/>
            <a:ext cx="1280162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8E13EBEE-77FB-634E-A153-1F9015D8768D}"/>
              </a:ext>
            </a:extLst>
          </p:cNvPr>
          <p:cNvSpPr/>
          <p:nvPr/>
        </p:nvSpPr>
        <p:spPr>
          <a:xfrm>
            <a:off x="0" y="-4722"/>
            <a:ext cx="9156700" cy="571569"/>
          </a:xfrm>
          <a:prstGeom prst="rect">
            <a:avLst/>
          </a:prstGeom>
          <a:solidFill>
            <a:srgbClr val="FA5A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ítulo 3">
            <a:extLst>
              <a:ext uri="{FF2B5EF4-FFF2-40B4-BE49-F238E27FC236}">
                <a16:creationId xmlns="" xmlns:a16="http://schemas.microsoft.com/office/drawing/2014/main" id="{CB7255BA-B7B9-624C-B7F1-77B9691D9F5E}"/>
              </a:ext>
            </a:extLst>
          </p:cNvPr>
          <p:cNvSpPr txBox="1">
            <a:spLocks/>
          </p:cNvSpPr>
          <p:nvPr/>
        </p:nvSpPr>
        <p:spPr>
          <a:xfrm>
            <a:off x="8816" y="4144"/>
            <a:ext cx="9156700" cy="552450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all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Estadísticas de Investigaciones recibidas 2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Q21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3" name="8 Tabla">
            <a:extLst>
              <a:ext uri="{FF2B5EF4-FFF2-40B4-BE49-F238E27FC236}">
                <a16:creationId xmlns="" xmlns:a16="http://schemas.microsoft.com/office/drawing/2014/main" id="{150EB7C4-B170-9E4E-A837-60461E1C4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777939"/>
              </p:ext>
            </p:extLst>
          </p:nvPr>
        </p:nvGraphicFramePr>
        <p:xfrm>
          <a:off x="608658" y="856993"/>
          <a:ext cx="7985678" cy="3521578"/>
        </p:xfrm>
        <a:graphic>
          <a:graphicData uri="http://schemas.openxmlformats.org/drawingml/2006/table">
            <a:tbl>
              <a:tblPr/>
              <a:tblGrid>
                <a:gridCol w="1778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1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0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94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00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07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16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883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46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77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5087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1467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8309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974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1875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37954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9886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381719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Tipo de Denuncia Recibida </a:t>
                      </a:r>
                      <a:r>
                        <a:rPr lang="es-CL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(2Q21</a:t>
                      </a:r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CM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AND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DCH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DGM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DMH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DRT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VEN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FIL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VP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36000" marR="7213" marT="7213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A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Cochilco / CGR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D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Línea de denuncias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D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Solicitud Codelco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D0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Infracción a políticas y normas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Acoso </a:t>
                      </a:r>
                      <a:r>
                        <a:rPr lang="es-C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Laboral *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Corrupción, soborno, cohecho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Condiciones inseguras de trabajo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Otro **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Conflicto de interés e incompatibilidades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Violencia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Discriminación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369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Falsificación de contratos, informes o registros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Abuso de sustancias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Acoso sexual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Robo o hurto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Violación de confidencialidad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Asuntos contables y de auditoría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035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general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57BE714-BAED-3D46-9D42-2428F88C6E79}"/>
              </a:ext>
            </a:extLst>
          </p:cNvPr>
          <p:cNvSpPr txBox="1"/>
          <p:nvPr/>
        </p:nvSpPr>
        <p:spPr>
          <a:xfrm>
            <a:off x="618680" y="4527874"/>
            <a:ext cx="892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solidFill>
                  <a:srgbClr val="606060"/>
                </a:solidFill>
                <a:cs typeface="Arial" panose="020B0604020202020204" pitchFamily="34" charset="0"/>
              </a:rPr>
              <a:t>* De las 41 denuncias de acoso laboral recibidas en 2Q21, 30 están asociadas a trabajadores de Codelco, y otras 11 a terceros.</a:t>
            </a:r>
          </a:p>
          <a:p>
            <a:r>
              <a:rPr lang="es-ES" sz="800" i="1" dirty="0">
                <a:solidFill>
                  <a:srgbClr val="606060"/>
                </a:solidFill>
                <a:cs typeface="Arial" panose="020B0604020202020204" pitchFamily="34" charset="0"/>
              </a:rPr>
              <a:t>** Clasificación según portal EthicsPoint, corresponde a aquel criterio que se debe utilizar en caso que las definiciones enumeradas arriba no describan los hechos denunciados.</a:t>
            </a:r>
          </a:p>
        </p:txBody>
      </p:sp>
    </p:spTree>
    <p:extLst>
      <p:ext uri="{BB962C8B-B14F-4D97-AF65-F5344CB8AC3E}">
        <p14:creationId xmlns:p14="http://schemas.microsoft.com/office/powerpoint/2010/main" val="38935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A577E12-6BB7-8A41-BC66-5B6F42878613}"/>
              </a:ext>
            </a:extLst>
          </p:cNvPr>
          <p:cNvSpPr/>
          <p:nvPr/>
        </p:nvSpPr>
        <p:spPr>
          <a:xfrm>
            <a:off x="0" y="-4722"/>
            <a:ext cx="9156700" cy="571569"/>
          </a:xfrm>
          <a:prstGeom prst="rect">
            <a:avLst/>
          </a:prstGeom>
          <a:solidFill>
            <a:srgbClr val="FA5A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3">
            <a:extLst>
              <a:ext uri="{FF2B5EF4-FFF2-40B4-BE49-F238E27FC236}">
                <a16:creationId xmlns="" xmlns:a16="http://schemas.microsoft.com/office/drawing/2014/main" id="{EBEAB79E-A418-D941-9AD8-9A8DB52253E9}"/>
              </a:ext>
            </a:extLst>
          </p:cNvPr>
          <p:cNvSpPr txBox="1">
            <a:spLocks/>
          </p:cNvSpPr>
          <p:nvPr/>
        </p:nvSpPr>
        <p:spPr>
          <a:xfrm>
            <a:off x="8816" y="4144"/>
            <a:ext cx="9156700" cy="552450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all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Estadísticas de Investigaciones CERRADAS 2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Q21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5D35C917-D309-174A-9587-F323E2650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52380"/>
              </p:ext>
            </p:extLst>
          </p:nvPr>
        </p:nvGraphicFramePr>
        <p:xfrm>
          <a:off x="1017541" y="982722"/>
          <a:ext cx="5120563" cy="3249200"/>
        </p:xfrm>
        <a:graphic>
          <a:graphicData uri="http://schemas.openxmlformats.org/drawingml/2006/table">
            <a:tbl>
              <a:tblPr/>
              <a:tblGrid>
                <a:gridCol w="39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4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686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2077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RESULTADOS DE </a:t>
                      </a:r>
                      <a:r>
                        <a:rPr lang="es-CL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INVESTIGACIÓN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5938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31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38" marR="5938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CERRADAS EN 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es-ES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2Q21</a:t>
                      </a:r>
                      <a:endParaRPr lang="es-CL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38" marR="5938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3D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5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38" marR="5938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#</a:t>
                      </a:r>
                      <a:endParaRPr lang="es-CL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38" marR="5938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31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es-CL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38" marR="5938" marT="59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3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805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1. La investigación concluyó con </a:t>
                      </a:r>
                      <a:r>
                        <a:rPr lang="es-ES" sz="1000" b="0" i="0" u="none" strike="noStrike" dirty="0" smtClean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es-ES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veracidad de la denuncia/ con informe emitido al CACE </a:t>
                      </a:r>
                    </a:p>
                  </a:txBody>
                  <a:tcPr marL="144000" marR="36000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38" marR="5938" marT="5938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s-CL" sz="1000" b="1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16%</a:t>
                      </a:r>
                      <a:endParaRPr lang="es-CL" sz="1000" b="0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755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2. Los hechos denunciados no son una irregularidad o constituyen </a:t>
                      </a:r>
                      <a:r>
                        <a:rPr lang="es-ES" sz="1000" b="0" i="0" u="none" strike="noStrike" dirty="0" smtClean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un </a:t>
                      </a:r>
                      <a:r>
                        <a:rPr lang="es-ES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error sin riesgo/consecuencia</a:t>
                      </a:r>
                    </a:p>
                  </a:txBody>
                  <a:tcPr marL="144000" marR="36000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38" marR="5938" marT="5938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s-CL" sz="1000" b="1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29%</a:t>
                      </a:r>
                      <a:endParaRPr lang="es-CL" sz="1000" b="0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3. No se comprobaron </a:t>
                      </a:r>
                      <a:r>
                        <a:rPr lang="es-ES" sz="1000" b="0" i="0" u="none" strike="noStrike" dirty="0" smtClean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los </a:t>
                      </a:r>
                      <a:r>
                        <a:rPr lang="es-ES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hechos denunciados</a:t>
                      </a:r>
                    </a:p>
                  </a:txBody>
                  <a:tcPr marL="144000" marR="36000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38" marR="5938" marT="5938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76</a:t>
                      </a:r>
                      <a:endParaRPr lang="es-CL" sz="1000" b="1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34%</a:t>
                      </a:r>
                      <a:endParaRPr lang="es-CL" sz="1000" b="0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306">
                <a:tc>
                  <a:txBody>
                    <a:bodyPr/>
                    <a:lstStyle/>
                    <a:p>
                      <a:pPr algn="l" rtl="0" fontAlgn="t"/>
                      <a:r>
                        <a:rPr lang="es-CL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s-CL" sz="1000" b="0" i="0" u="none" strike="noStrike" dirty="0" smtClean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La investigación no</a:t>
                      </a:r>
                      <a:r>
                        <a:rPr lang="es-CL" sz="1000" b="0" i="0" u="none" strike="noStrike" baseline="0" dirty="0" smtClean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 prosperó </a:t>
                      </a:r>
                      <a:r>
                        <a:rPr lang="es-CL" sz="1000" b="0" i="0" u="none" strike="noStrike" dirty="0" smtClean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debido a la falta de antecedentes</a:t>
                      </a:r>
                      <a:endParaRPr lang="es-CL" sz="1000" b="0" i="0" u="none" strike="noStrike" dirty="0">
                        <a:solidFill>
                          <a:srgbClr val="5D5D5D"/>
                        </a:solidFill>
                        <a:effectLst/>
                        <a:latin typeface="+mn-lt"/>
                      </a:endParaRPr>
                    </a:p>
                  </a:txBody>
                  <a:tcPr marL="144000" marR="36000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38" marR="5938" marT="5938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es-CL" sz="1000" b="1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21%</a:t>
                      </a:r>
                      <a:endParaRPr lang="es-CL" sz="1000" b="0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20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000" b="1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Denuncias cerradas</a:t>
                      </a:r>
                    </a:p>
                  </a:txBody>
                  <a:tcPr marL="144000" marR="5938" marT="5938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938" marR="5938" marT="5938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224</a:t>
                      </a:r>
                      <a:endParaRPr lang="es-CL" sz="1000" b="1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50505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CL" sz="1000" b="0" i="0" u="none" strike="noStrike" dirty="0">
                        <a:solidFill>
                          <a:srgbClr val="050505"/>
                        </a:solidFill>
                        <a:effectLst/>
                        <a:latin typeface="+mj-lt"/>
                      </a:endParaRPr>
                    </a:p>
                  </a:txBody>
                  <a:tcPr marL="5938" marR="5938" marT="59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99308"/>
              </p:ext>
            </p:extLst>
          </p:nvPr>
        </p:nvGraphicFramePr>
        <p:xfrm>
          <a:off x="6185392" y="982722"/>
          <a:ext cx="2031024" cy="3254497"/>
        </p:xfrm>
        <a:graphic>
          <a:graphicData uri="http://schemas.openxmlformats.org/drawingml/2006/table">
            <a:tbl>
              <a:tblPr/>
              <a:tblGrid>
                <a:gridCol w="717426"/>
                <a:gridCol w="656799"/>
                <a:gridCol w="656799"/>
              </a:tblGrid>
              <a:tr h="604290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COCHILCO / CGR</a:t>
                      </a:r>
                      <a:endParaRPr lang="es-CL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3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LÍNEA DE DENUNCIAS</a:t>
                      </a:r>
                      <a:endParaRPr lang="es-CL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3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SOLICITUD CODELCO</a:t>
                      </a:r>
                      <a:endParaRPr lang="es-CL" sz="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31A"/>
                    </a:solidFill>
                  </a:tcPr>
                </a:tc>
              </a:tr>
              <a:tr h="6208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37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83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20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3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1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502</Words>
  <Application>Microsoft Office PowerPoint</Application>
  <PresentationFormat>Presentación en pantalla (16:9)</PresentationFormat>
  <Paragraphs>324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uso general 166c</dc:title>
  <dc:subject/>
  <dc:creator>Codelco</dc:creator>
  <cp:keywords/>
  <dc:description/>
  <cp:lastModifiedBy>Ibañez Aldunate Francisco (Codelco-Casa Matriz)</cp:lastModifiedBy>
  <cp:revision>590</cp:revision>
  <cp:lastPrinted>2018-01-16T01:03:43Z</cp:lastPrinted>
  <dcterms:created xsi:type="dcterms:W3CDTF">2018-01-12T17:02:57Z</dcterms:created>
  <dcterms:modified xsi:type="dcterms:W3CDTF">2021-10-05T19:21:45Z</dcterms:modified>
  <cp:category>chipre29</cp:category>
</cp:coreProperties>
</file>