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22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10.xml" ContentType="application/vnd.openxmlformats-officedocument.presentationml.slide+xml"/>
  <Override PartName="/ppt/slides/slide31.xml" ContentType="application/vnd.openxmlformats-officedocument.presentationml.slide+xml"/>
  <Override PartName="/ppt/slides/slide8.xml" ContentType="application/vnd.openxmlformats-officedocument.presentationml.slide+xml"/>
  <Override PartName="/ppt/slides/slide28.xml" ContentType="application/vnd.openxmlformats-officedocument.presentationml.slide+xml"/>
  <Override PartName="/ppt/slides/slide11.xml" ContentType="application/vnd.openxmlformats-officedocument.presentationml.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2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15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60"/>
  </p:normalViewPr>
  <p:slideViewPr>
    <p:cSldViewPr snapToGrid="0">
      <p:cViewPr varScale="1">
        <p:scale>
          <a:sx n="39" d="100"/>
          <a:sy n="39" d="100"/>
        </p:scale>
        <p:origin x="54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250BF-40F0-4D2A-B681-6E3129C37A22}" type="datetimeFigureOut">
              <a:rPr lang="es-CL" smtClean="0"/>
              <a:t>13-02-2024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BE33-A12D-4C5D-8718-214BDAB23E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16943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9311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54311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4190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00272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63486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19626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41589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24288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5349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7339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43509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8105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88313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034774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695263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95518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127549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63922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372111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39656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00969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29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89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488782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30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52640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64290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16322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47008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3912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12806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1BE33-A12D-4C5D-8718-214BDAB23E58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4508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8D6C7-EFA9-4BCE-8651-7B41A38FD32B}" type="datetime1">
              <a:rPr lang="es-CL" smtClean="0"/>
              <a:t>13-02-2024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5481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360F6-58A8-4559-9DAE-EFB260EBBF26}" type="datetime1">
              <a:rPr lang="es-CL" smtClean="0"/>
              <a:t>13-02-2024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6213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096A-8921-4FDE-AB27-72BAB04282B5}" type="datetime1">
              <a:rPr lang="es-CL" smtClean="0"/>
              <a:t>13-02-2024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7198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7EE6A-7EAC-4A87-B2BF-1E871C9B9E17}" type="datetime1">
              <a:rPr lang="es-CL" smtClean="0"/>
              <a:t>13-02-2024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32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D014-D222-446A-83A6-CA6D2B69DF3C}" type="datetime1">
              <a:rPr lang="es-CL" smtClean="0"/>
              <a:t>13-02-2024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8224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F5E97-8273-432D-91FC-B5875B88D317}" type="datetime1">
              <a:rPr lang="es-CL" smtClean="0"/>
              <a:t>13-02-2024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7964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FE7AE-66EC-4049-8D8F-25643F18C65D}" type="datetime1">
              <a:rPr lang="es-CL" smtClean="0"/>
              <a:t>13-02-2024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4343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E0EE-EBAE-441F-A875-07006B624B1F}" type="datetime1">
              <a:rPr lang="es-CL" smtClean="0"/>
              <a:t>13-02-2024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59837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4DE9-5EF9-424D-93CF-9595D821BD8F}" type="datetime1">
              <a:rPr lang="es-CL" smtClean="0"/>
              <a:t>13-02-2024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268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0CC9B-581F-4765-A80D-9487C45A9586}" type="datetime1">
              <a:rPr lang="es-CL" smtClean="0"/>
              <a:t>13-02-2024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88781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AE5C-DB64-495B-9DE5-1BC8E4B2FA2B}" type="datetime1">
              <a:rPr lang="es-CL" smtClean="0"/>
              <a:t>13-02-2024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1796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6F892-50E0-41C5-8E64-88AB78CCC068}" type="datetime1">
              <a:rPr lang="es-CL" smtClean="0"/>
              <a:t>13-02-2024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D41D-817F-4A14-B18F-260C02E884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8134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5.jpe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32.jpeg"/><Relationship Id="rId4" Type="http://schemas.openxmlformats.org/officeDocument/2006/relationships/image" Target="../media/image2.pn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35.jpeg"/><Relationship Id="rId4" Type="http://schemas.openxmlformats.org/officeDocument/2006/relationships/image" Target="../media/image2.pn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38.jpeg"/><Relationship Id="rId4" Type="http://schemas.openxmlformats.org/officeDocument/2006/relationships/image" Target="../media/image2.pn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.jp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41.jpeg"/><Relationship Id="rId4" Type="http://schemas.openxmlformats.org/officeDocument/2006/relationships/image" Target="../media/image2.pn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1.jp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44.jpeg"/><Relationship Id="rId4" Type="http://schemas.openxmlformats.org/officeDocument/2006/relationships/image" Target="../media/image2.png"/><Relationship Id="rId9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.jp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47.jpeg"/><Relationship Id="rId4" Type="http://schemas.openxmlformats.org/officeDocument/2006/relationships/image" Target="../media/image2.png"/><Relationship Id="rId9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1.jp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50.jpg"/><Relationship Id="rId4" Type="http://schemas.openxmlformats.org/officeDocument/2006/relationships/image" Target="../media/image2.png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1.jp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10" Type="http://schemas.openxmlformats.org/officeDocument/2006/relationships/image" Target="../media/image53.jpeg"/><Relationship Id="rId4" Type="http://schemas.openxmlformats.org/officeDocument/2006/relationships/image" Target="../media/image2.png"/><Relationship Id="rId9" Type="http://schemas.openxmlformats.org/officeDocument/2006/relationships/image" Target="../media/image5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NULL"/><Relationship Id="rId10" Type="http://schemas.openxmlformats.org/officeDocument/2006/relationships/image" Target="../media/image56.jpg"/><Relationship Id="rId4" Type="http://schemas.openxmlformats.org/officeDocument/2006/relationships/image" Target="../media/image2.png"/><Relationship Id="rId9" Type="http://schemas.openxmlformats.org/officeDocument/2006/relationships/image" Target="../media/image55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1.jp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10" Type="http://schemas.openxmlformats.org/officeDocument/2006/relationships/image" Target="../media/image59.jpg"/><Relationship Id="rId4" Type="http://schemas.openxmlformats.org/officeDocument/2006/relationships/image" Target="../media/image2.png"/><Relationship Id="rId9" Type="http://schemas.openxmlformats.org/officeDocument/2006/relationships/image" Target="../media/image58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1.jp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10" Type="http://schemas.openxmlformats.org/officeDocument/2006/relationships/image" Target="../media/image62.jpg"/><Relationship Id="rId4" Type="http://schemas.openxmlformats.org/officeDocument/2006/relationships/image" Target="../media/image2.png"/><Relationship Id="rId9" Type="http://schemas.openxmlformats.org/officeDocument/2006/relationships/image" Target="../media/image61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../media/image1.jp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10" Type="http://schemas.openxmlformats.org/officeDocument/2006/relationships/image" Target="../media/image65.jpg"/><Relationship Id="rId4" Type="http://schemas.openxmlformats.org/officeDocument/2006/relationships/image" Target="../media/image2.png"/><Relationship Id="rId9" Type="http://schemas.openxmlformats.org/officeDocument/2006/relationships/image" Target="../media/image64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g"/><Relationship Id="rId3" Type="http://schemas.openxmlformats.org/officeDocument/2006/relationships/image" Target="../media/image1.jp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10" Type="http://schemas.openxmlformats.org/officeDocument/2006/relationships/image" Target="../media/image68.jpg"/><Relationship Id="rId4" Type="http://schemas.openxmlformats.org/officeDocument/2006/relationships/image" Target="../media/image2.png"/><Relationship Id="rId9" Type="http://schemas.openxmlformats.org/officeDocument/2006/relationships/image" Target="../media/image6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11.jpeg"/><Relationship Id="rId4" Type="http://schemas.openxmlformats.org/officeDocument/2006/relationships/image" Target="../media/image2.png"/><Relationship Id="rId9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1.jpg"/><Relationship Id="rId7" Type="http://schemas.openxmlformats.org/officeDocument/2006/relationships/image" Target="../media/image1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10" Type="http://schemas.openxmlformats.org/officeDocument/2006/relationships/image" Target="../media/image71.jpeg"/><Relationship Id="rId4" Type="http://schemas.openxmlformats.org/officeDocument/2006/relationships/image" Target="../media/image2.png"/><Relationship Id="rId9" Type="http://schemas.openxmlformats.org/officeDocument/2006/relationships/image" Target="../media/image70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2.png"/><Relationship Id="rId7" Type="http://schemas.openxmlformats.org/officeDocument/2006/relationships/image" Target="../media/image7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Relationship Id="rId9" Type="http://schemas.openxmlformats.org/officeDocument/2006/relationships/image" Target="../media/image7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14.jpeg"/><Relationship Id="rId4" Type="http://schemas.openxmlformats.org/officeDocument/2006/relationships/image" Target="../media/image2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17.jpeg"/><Relationship Id="rId4" Type="http://schemas.openxmlformats.org/officeDocument/2006/relationships/image" Target="../media/image2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11" Type="http://schemas.openxmlformats.org/officeDocument/2006/relationships/image" Target="../media/image21.jpeg"/><Relationship Id="rId5" Type="http://schemas.openxmlformats.org/officeDocument/2006/relationships/image" Target="NULL"/><Relationship Id="rId10" Type="http://schemas.openxmlformats.org/officeDocument/2006/relationships/image" Target="../media/image20.jpeg"/><Relationship Id="rId4" Type="http://schemas.openxmlformats.org/officeDocument/2006/relationships/image" Target="../media/image2.pn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2.pn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26.jpeg"/><Relationship Id="rId4" Type="http://schemas.openxmlformats.org/officeDocument/2006/relationships/image" Target="../media/image2.pn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g"/><Relationship Id="rId7" Type="http://schemas.openxmlformats.org/officeDocument/2006/relationships/image" Target="NUL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29.jpeg"/><Relationship Id="rId4" Type="http://schemas.openxmlformats.org/officeDocument/2006/relationships/image" Target="../media/image2.pn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886871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3.138.134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886871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3.138.134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7402564"/>
                  </p:ext>
                </p:extLst>
              </p:nvPr>
            </p:nvGraphicFramePr>
            <p:xfrm>
              <a:off x="4157167" y="1825625"/>
              <a:ext cx="3595915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895915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3.138.732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7402564"/>
                  </p:ext>
                </p:extLst>
              </p:nvPr>
            </p:nvGraphicFramePr>
            <p:xfrm>
              <a:off x="4157167" y="1825625"/>
              <a:ext cx="3595915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895915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027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3.138.732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35653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3.139.308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35653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3.139.308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1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9"/>
            <a:ext cx="3595916" cy="334292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153" y="3234519"/>
            <a:ext cx="3574522" cy="334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0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088019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3,163,295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088019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3,163,295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168125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3.163.862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168125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3.163.862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85044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3.164.436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85044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3.164.436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5" y="3234519"/>
            <a:ext cx="3600002" cy="3408778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8155674" y="3234519"/>
            <a:ext cx="3752401" cy="34824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3" y="3256155"/>
            <a:ext cx="3752402" cy="3387141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4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0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558740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3.166.059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558740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3.166.059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063887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3.166.638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063887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3.166.638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690626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3.167.209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690626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3.167.209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8" y="3234519"/>
            <a:ext cx="3600001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8"/>
            <a:ext cx="3600001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321" y="3234518"/>
            <a:ext cx="3840707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963904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3.168.826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963904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3.168.826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634429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3.169.406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634429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3.169.406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69678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3.169.975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69678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3.169.975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8"/>
            <a:ext cx="3600000" cy="33300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8"/>
            <a:ext cx="3600001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8"/>
            <a:ext cx="3600002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72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095162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3.171.585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095162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3.171.585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722718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3.172.155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7227180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3.172.155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933419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3.172.735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933419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3.172.735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20"/>
            <a:ext cx="3710814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8" y="3234518"/>
            <a:ext cx="3600000" cy="3330055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7"/>
            <a:ext cx="3655200" cy="333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5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816743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3.174.358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816743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3.174.358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3767470"/>
                  </p:ext>
                </p:extLst>
              </p:nvPr>
            </p:nvGraphicFramePr>
            <p:xfrm>
              <a:off x="4157167" y="1825625"/>
              <a:ext cx="363994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39947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3.174.921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3767470"/>
                  </p:ext>
                </p:extLst>
              </p:nvPr>
            </p:nvGraphicFramePr>
            <p:xfrm>
              <a:off x="4157167" y="1825625"/>
              <a:ext cx="363994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39947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7432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3.174.921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3645616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3.175.514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3645616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3.175.514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58946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8"/>
            <a:ext cx="3639948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9"/>
            <a:ext cx="3600001" cy="335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9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57317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3.177.140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57317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3.177.140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42102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3.177.719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42102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3.177.719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259640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3.178.291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259640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3.178.291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8"/>
            <a:ext cx="3600001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8"/>
            <a:ext cx="3600001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4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9340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3.179.879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9340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3.179.879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894151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3.180.445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894151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3.180.445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552343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38,3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3.181.135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552343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38,3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3.181.135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8"/>
            <a:ext cx="3600000" cy="33300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8"/>
            <a:ext cx="3600001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3" y="3234518"/>
            <a:ext cx="3600001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7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438216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29,3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3.182.614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4382161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29,3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3.182.614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083089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3.183.177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083089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3.183.177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964247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3.183.730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964247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3.183.730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20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0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213307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3.185.334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213307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3.185.334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341281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3.185.902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341281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3.185.902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260547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3.186.475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260547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3.186.475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20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5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61581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3.188.076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61581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3.188.076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1568978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3.188.657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1568978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3.188.657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0804799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3.189.234</a:t>
                          </a:r>
                        </a:p>
                        <a:p>
                          <a:pPr algn="ctr"/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0804799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3.189.234</a:t>
                          </a:r>
                        </a:p>
                        <a:p>
                          <a:pPr algn="ctr"/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88590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28085"/>
            <a:ext cx="3600000" cy="333648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082" y="3234519"/>
            <a:ext cx="3567085" cy="334534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590" y="3236023"/>
            <a:ext cx="3613799" cy="334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3255366"/>
                  </p:ext>
                </p:extLst>
              </p:nvPr>
            </p:nvGraphicFramePr>
            <p:xfrm>
              <a:off x="158659" y="1825625"/>
              <a:ext cx="376939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39263"/>
                    <a:gridCol w="939263"/>
                    <a:gridCol w="939263"/>
                    <a:gridCol w="951608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3.140.939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3255366"/>
                  </p:ext>
                </p:extLst>
              </p:nvPr>
            </p:nvGraphicFramePr>
            <p:xfrm>
              <a:off x="158659" y="1825625"/>
              <a:ext cx="3769397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39263"/>
                    <a:gridCol w="939263"/>
                    <a:gridCol w="939263"/>
                    <a:gridCol w="951608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0000" t="-101020" r="-103226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3.140.939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720004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3,141.523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720004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3,141.523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371521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3.142.085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371521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3.142.085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8" y="3234519"/>
            <a:ext cx="3769397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8" y="3234519"/>
            <a:ext cx="3799255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8" y="3234520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69600"/>
            <a:ext cx="3600001" cy="329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73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39262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3.190.894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39262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3.190.894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5858961"/>
                  </p:ext>
                </p:extLst>
              </p:nvPr>
            </p:nvGraphicFramePr>
            <p:xfrm>
              <a:off x="4157167" y="1825625"/>
              <a:ext cx="362759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2759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3.191.484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5858961"/>
                  </p:ext>
                </p:extLst>
              </p:nvPr>
            </p:nvGraphicFramePr>
            <p:xfrm>
              <a:off x="4157167" y="1825625"/>
              <a:ext cx="362759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2759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608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3.191.484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312892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3.192.061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312892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3.192.061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8475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758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3" y="3234519"/>
            <a:ext cx="3600001" cy="326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36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255337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3.193.639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255337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3.193.639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939308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3.194.211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939308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3.194.211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09709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3.194.778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09709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3.194.778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20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28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9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187123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3.196.303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187123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3.196.303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7326264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3.196.856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7326264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3.196.856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51401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3.197.426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51401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22-01-2024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3.197.426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27993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425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27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338610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3.199.048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338610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3.199.048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748388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3.199.621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7483887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3.199.621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094908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3.200.188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094908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3.200.188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7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547417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3.201.816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547417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3.201.816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318017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3.202.378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3180175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3.202.378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161827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3.202.948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161827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3.202.948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8" y="3234519"/>
            <a:ext cx="3600001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8" y="3234517"/>
            <a:ext cx="3600000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7"/>
            <a:ext cx="3600000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972089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3.204.520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972089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3.204.520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853037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3.205.067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853037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3.205.067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9003476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3.205.622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9003476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3.205.622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8"/>
            <a:ext cx="3600000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8"/>
            <a:ext cx="3600000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61444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3.207.187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61444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3.207.187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2554346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3.207.758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2554346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3.207.758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599182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3.208.314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5991820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3.208.314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6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8"/>
            <a:ext cx="3600000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3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883438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3.209.900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883438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3.209.900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585727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3.210.471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585727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3.210.471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151094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3.211.037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1510945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3.211.037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8"/>
            <a:ext cx="3600000" cy="33300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8" y="3234518"/>
            <a:ext cx="3600000" cy="3330056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6" y="3259918"/>
            <a:ext cx="3600000" cy="333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727011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3.212.624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727011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3.212.624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742215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3.213.182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742215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3.213.182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603886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3.213.744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6038863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3.213.744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20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8"/>
            <a:ext cx="3600001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7"/>
            <a:ext cx="3600001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7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394144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3.215.355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394144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3.215.355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788405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29-01-2024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3.215.935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788405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29-01-2024</a:t>
                          </a:r>
                          <a:endParaRPr lang="es-CL" sz="1100" b="1" dirty="0" smtClean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3.215.935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4961536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3.216.502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4961536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3.216.502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9"/>
            <a:ext cx="3600000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20"/>
            <a:ext cx="3600001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826112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3.143.731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8261120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3.143.731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05113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3.144.351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05113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34.4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3.144.351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340852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3.144.907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340852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03-01-2024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30.9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3.144.907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996536" cy="33300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196" y="3234519"/>
            <a:ext cx="3601972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3" y="3234519"/>
            <a:ext cx="3600002" cy="346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0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308872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3.218.145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3088729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3.218.145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296013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3.218.728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296013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3.218.728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214254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3.219.302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214254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30-01-2024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3.219.302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8" y="3234518"/>
            <a:ext cx="3600001" cy="33300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7" y="3234517"/>
            <a:ext cx="3600000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7" y="3099545"/>
            <a:ext cx="3330055" cy="359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7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2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3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231011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3.220.890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231011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3.220.890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ítulo 1"/>
          <p:cNvSpPr txBox="1">
            <a:spLocks/>
          </p:cNvSpPr>
          <p:nvPr/>
        </p:nvSpPr>
        <p:spPr>
          <a:xfrm>
            <a:off x="3552967" y="334354"/>
            <a:ext cx="5086066" cy="990537"/>
          </a:xfrm>
          <a:prstGeom prst="rect">
            <a:avLst/>
          </a:prstGeo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12002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3.221.462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12002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32,2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3.221.462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a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166365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3.222.034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a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166365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31-01-2024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31,4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3.222.034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Rectángulo 9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Rectángulo 11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31" y="3099548"/>
            <a:ext cx="3330055" cy="3600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40" y="3099546"/>
            <a:ext cx="3330054" cy="360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90647" y="3099548"/>
            <a:ext cx="3330056" cy="359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90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727610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3.146.553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7276105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3.146.553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3214908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3.147.149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3214908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33.1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3.147.149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836655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3.147.737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8366551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04-01-2024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3.147.737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16973" y="3304857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075288" y="3304857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8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73" y="3234519"/>
            <a:ext cx="3640194" cy="3400392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8227688" y="3457257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480" y="3234519"/>
            <a:ext cx="3711430" cy="340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102805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3.149.397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1028058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3.149.397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161991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3.149.973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1619913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3.149.973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345218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3.150.566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3452182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05-01-2024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3.150.566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0" y="3234520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8"/>
            <a:ext cx="3600001" cy="333005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2" y="3234518"/>
            <a:ext cx="3680013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769886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3.152.209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7698864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3.152.209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200112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3.152.788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200112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3.152.788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8364319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3.153.376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8364319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06-01-2024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32.7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3.153.376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6133" y="3234519"/>
            <a:ext cx="3600000" cy="35745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/>
              <a:t>00000IMG_00000_BURST20240106174949_COVER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436325" y="3586529"/>
            <a:ext cx="3116642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34" y="3300437"/>
            <a:ext cx="3671974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155795"/>
            <a:ext cx="3804804" cy="340877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9"/>
            <a:ext cx="3600001" cy="333005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5" y="3294844"/>
            <a:ext cx="3804805" cy="3422129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5" y="3234519"/>
            <a:ext cx="3804805" cy="342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40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608204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808778"/>
                    <a:gridCol w="991222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3.154.991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608204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808778"/>
                    <a:gridCol w="991222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174691" t="-101020" r="-93827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3.154.991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91092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3.154.991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910929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3.154.991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887283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3.154.991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8872834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07-01-2024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3.154.991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9" y="3234519"/>
            <a:ext cx="3799254" cy="342212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9"/>
            <a:ext cx="3600001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8"/>
            <a:ext cx="3600000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9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818469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3.157.759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8184696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3.157.759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33159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3.158.322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331591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3.158.322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1554477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3.158.908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1554477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32.6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3.158.908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/>
              <a:t>00000IMG_00000_BURST20240108175114_COVER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0" y="3234519"/>
            <a:ext cx="3600000" cy="333005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56" y="3234519"/>
            <a:ext cx="3689211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5" y="3234519"/>
            <a:ext cx="3600000" cy="33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23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300"/>
          <p:cNvPicPr/>
          <p:nvPr/>
        </p:nvPicPr>
        <p:blipFill>
          <a:blip r:embed="rId3"/>
          <a:stretch>
            <a:fillRect/>
          </a:stretch>
        </p:blipFill>
        <p:spPr>
          <a:xfrm>
            <a:off x="158659" y="101284"/>
            <a:ext cx="1365341" cy="1223608"/>
          </a:xfrm>
          <a:prstGeom prst="rect">
            <a:avLst/>
          </a:prstGeom>
        </p:spPr>
      </p:pic>
      <p:pic>
        <p:nvPicPr>
          <p:cNvPr id="5" name="Picture 43301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9" y="101283"/>
            <a:ext cx="1328382" cy="1223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28911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3.160.513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2891137"/>
                  </p:ext>
                </p:extLst>
              </p:nvPr>
            </p:nvGraphicFramePr>
            <p:xfrm>
              <a:off x="158659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08:00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31.8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202721" t="-101020" r="-103401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3.160.513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52967" y="334354"/>
            <a:ext cx="5086066" cy="990537"/>
          </a:xfrm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Reporte Diario de Registro de Caudal Tranque La Ola</a:t>
            </a:r>
            <a:endParaRPr lang="es-C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572337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3.161.095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5723372"/>
                  </p:ext>
                </p:extLst>
              </p:nvPr>
            </p:nvGraphicFramePr>
            <p:xfrm>
              <a:off x="4157167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13:00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32.3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6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3.161.095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187066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Acumulado 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s-CL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s-ES" sz="1100" b="0" i="1" kern="1200" smtClean="0"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3,161.662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1870668"/>
                  </p:ext>
                </p:extLst>
              </p:nvPr>
            </p:nvGraphicFramePr>
            <p:xfrm>
              <a:off x="8155675" y="1825625"/>
              <a:ext cx="3600000" cy="11887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00000"/>
                    <a:gridCol w="900000"/>
                    <a:gridCol w="900000"/>
                    <a:gridCol w="900000"/>
                  </a:tblGrid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Fecha (día/mes/</a:t>
                          </a:r>
                        </a:p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año):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09-01-2024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Hora (</a:t>
                          </a:r>
                          <a:r>
                            <a:rPr lang="es-CL" sz="1100" b="0" kern="1200" dirty="0" err="1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Hr</a:t>
                          </a:r>
                          <a:r>
                            <a:rPr lang="es-CL" sz="110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/min):</a:t>
                          </a:r>
                          <a:endParaRPr lang="es-CL" sz="110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100" b="1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18:00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94360">
                    <a:tc>
                      <a:txBody>
                        <a:bodyPr/>
                        <a:lstStyle/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Caudal </a:t>
                          </a:r>
                        </a:p>
                        <a:p>
                          <a:r>
                            <a:rPr lang="es-CL" sz="1050" b="0" kern="1200" dirty="0" smtClean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Instantáneo (l/s):</a:t>
                          </a:r>
                          <a:endParaRPr lang="es-CL" sz="1050" b="0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31.5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200676" t="-101020" r="-102703" b="-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CL" sz="1100" b="1" dirty="0" smtClean="0">
                              <a:solidFill>
                                <a:sysClr val="windowText" lastClr="0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3,161.662</a:t>
                          </a:r>
                          <a:endParaRPr lang="es-CL" sz="1100" b="1" dirty="0">
                            <a:solidFill>
                              <a:sysClr val="windowText" lastClr="0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ectángulo 8"/>
          <p:cNvSpPr/>
          <p:nvPr/>
        </p:nvSpPr>
        <p:spPr>
          <a:xfrm>
            <a:off x="158659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/>
          <p:cNvSpPr/>
          <p:nvPr/>
        </p:nvSpPr>
        <p:spPr>
          <a:xfrm>
            <a:off x="4157167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/>
          <p:cNvSpPr/>
          <p:nvPr/>
        </p:nvSpPr>
        <p:spPr>
          <a:xfrm>
            <a:off x="8155675" y="3234519"/>
            <a:ext cx="3600000" cy="3330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7" y="3234519"/>
            <a:ext cx="3693292" cy="33300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66" y="3234518"/>
            <a:ext cx="3600001" cy="3330055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674" y="3234518"/>
            <a:ext cx="3600002" cy="33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51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8D00A64C340044AA1CA7AD5C3A6292" ma:contentTypeVersion="19" ma:contentTypeDescription="Crear nuevo documento." ma:contentTypeScope="" ma:versionID="f0f5d6d72ad673bb70d3e1c88a17c50c">
  <xsd:schema xmlns:xsd="http://www.w3.org/2001/XMLSchema" xmlns:xs="http://www.w3.org/2001/XMLSchema" xmlns:p="http://schemas.microsoft.com/office/2006/metadata/properties" xmlns:ns2="a8f2a68b-9aa6-4349-b103-4b9a0c10ff88" xmlns:ns3="f6517726-da55-4c10-a4ff-ad3bb36fea5a" targetNamespace="http://schemas.microsoft.com/office/2006/metadata/properties" ma:root="true" ma:fieldsID="8e5351e275357636173e2d2f61b1bf4b" ns2:_="" ns3:_="">
    <xsd:import namespace="a8f2a68b-9aa6-4349-b103-4b9a0c10ff88"/>
    <xsd:import namespace="f6517726-da55-4c10-a4ff-ad3bb36fea5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ink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f2a68b-9aa6-4349-b103-4b9a0c10ff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065b6c2-4304-4475-9645-c8ba0e365099}" ma:internalName="TaxCatchAll" ma:showField="CatchAllData" ma:web="a8f2a68b-9aa6-4349-b103-4b9a0c10ff8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17726-da55-4c10-a4ff-ad3bb36fea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ink" ma:index="21" nillable="true" ma:displayName="Link" ma:format="Hyperlink" ma:internalName="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04059dad-b601-48a5-9c2b-e21d71df0d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6517726-da55-4c10-a4ff-ad3bb36fea5a">
      <Terms xmlns="http://schemas.microsoft.com/office/infopath/2007/PartnerControls"/>
    </lcf76f155ced4ddcb4097134ff3c332f>
    <TaxCatchAll xmlns="a8f2a68b-9aa6-4349-b103-4b9a0c10ff88" xsi:nil="true"/>
    <Link xmlns="f6517726-da55-4c10-a4ff-ad3bb36fea5a">
      <Url xsi:nil="true"/>
      <Description xsi:nil="true"/>
    </Link>
  </documentManagement>
</p:properties>
</file>

<file path=customXml/itemProps1.xml><?xml version="1.0" encoding="utf-8"?>
<ds:datastoreItem xmlns:ds="http://schemas.openxmlformats.org/officeDocument/2006/customXml" ds:itemID="{828001AB-DF85-4313-BA57-38DFFED000EB}"/>
</file>

<file path=customXml/itemProps2.xml><?xml version="1.0" encoding="utf-8"?>
<ds:datastoreItem xmlns:ds="http://schemas.openxmlformats.org/officeDocument/2006/customXml" ds:itemID="{6504CF52-2DB5-4F4D-9019-5EA7EF12882B}"/>
</file>

<file path=customXml/itemProps3.xml><?xml version="1.0" encoding="utf-8"?>
<ds:datastoreItem xmlns:ds="http://schemas.openxmlformats.org/officeDocument/2006/customXml" ds:itemID="{3236A7AB-D88A-42CC-A612-38F9366BB99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2543</Words>
  <Application>Microsoft Office PowerPoint</Application>
  <PresentationFormat>Panorámica</PresentationFormat>
  <Paragraphs>1086</Paragraphs>
  <Slides>31</Slides>
  <Notes>30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Cambria Math</vt:lpstr>
      <vt:lpstr>Tema de Office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Reporte Diario de Registro de Caudal Tranque La Ola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Reporte Diario de Registro de Caudal Tranque La Ola</dc:title>
  <dc:creator>usuariolocal</dc:creator>
  <cp:lastModifiedBy>usuariolocal</cp:lastModifiedBy>
  <cp:revision>1</cp:revision>
  <dcterms:modified xsi:type="dcterms:W3CDTF">2024-02-13T11:50:18Z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0x010100768D00A64C340044AA1CA7AD5C3A6292</vt:lpwstr>
  </property>
</Properties>
</file>