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1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22.xml" ContentType="application/vnd.openxmlformats-officedocument.presentationml.slide+xml"/>
  <Override PartName="/ppt/slides/slide20.xml" ContentType="application/vnd.openxmlformats-officedocument.presentationml.slide+xml"/>
  <Override PartName="/ppt/slides/slide23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56" autoAdjust="0"/>
    <p:restoredTop sz="94434" autoAdjust="0"/>
  </p:normalViewPr>
  <p:slideViewPr>
    <p:cSldViewPr snapToGrid="0">
      <p:cViewPr varScale="1">
        <p:scale>
          <a:sx n="74" d="100"/>
          <a:sy n="74" d="100"/>
        </p:scale>
        <p:origin x="94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250BF-40F0-4D2A-B681-6E3129C37A22}" type="datetimeFigureOut">
              <a:rPr lang="es-CL" smtClean="0"/>
              <a:t>04-03-2024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1BE33-A12D-4C5D-8718-214BDAB23E5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16943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593112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543112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441902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002726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634866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819626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41589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242889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53491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473393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43509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581058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88313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034774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695263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95518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127549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63922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372111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739656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900969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5891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48878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642901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16322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470084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39121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12806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4508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8D6C7-EFA9-4BCE-8651-7B41A38FD32B}" type="datetime1">
              <a:rPr lang="es-CL" smtClean="0"/>
              <a:t>04-03-2024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54817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360F6-58A8-4559-9DAE-EFB260EBBF26}" type="datetime1">
              <a:rPr lang="es-CL" smtClean="0"/>
              <a:t>04-03-2024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96213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096A-8921-4FDE-AB27-72BAB04282B5}" type="datetime1">
              <a:rPr lang="es-CL" smtClean="0"/>
              <a:t>04-03-2024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71989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7EE6A-7EAC-4A87-B2BF-1E871C9B9E17}" type="datetime1">
              <a:rPr lang="es-CL" smtClean="0"/>
              <a:t>04-03-2024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0321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D014-D222-446A-83A6-CA6D2B69DF3C}" type="datetime1">
              <a:rPr lang="es-CL" smtClean="0"/>
              <a:t>04-03-2024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82248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F5E97-8273-432D-91FC-B5875B88D317}" type="datetime1">
              <a:rPr lang="es-CL" smtClean="0"/>
              <a:t>04-03-2024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37964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FE7AE-66EC-4049-8D8F-25643F18C65D}" type="datetime1">
              <a:rPr lang="es-CL" smtClean="0"/>
              <a:t>04-03-2024</a:t>
            </a:fld>
            <a:endParaRPr lang="es-C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43435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E0EE-EBAE-441F-A875-07006B624B1F}" type="datetime1">
              <a:rPr lang="es-CL" smtClean="0"/>
              <a:t>04-03-2024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59837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54DE9-5EF9-424D-93CF-9595D821BD8F}" type="datetime1">
              <a:rPr lang="es-CL" smtClean="0"/>
              <a:t>04-03-2024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7268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0CC9B-581F-4765-A80D-9487C45A9586}" type="datetime1">
              <a:rPr lang="es-CL" smtClean="0"/>
              <a:t>04-03-2024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88781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AE5C-DB64-495B-9DE5-1BC8E4B2FA2B}" type="datetime1">
              <a:rPr lang="es-CL" smtClean="0"/>
              <a:t>04-03-2024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31796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6F892-50E0-41C5-8E64-88AB78CCC068}" type="datetime1">
              <a:rPr lang="es-CL" smtClean="0"/>
              <a:t>04-03-2024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81342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5.jpeg"/><Relationship Id="rId4" Type="http://schemas.openxmlformats.org/officeDocument/2006/relationships/image" Target="../media/image2.png"/><Relationship Id="rId9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1.jp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32.jpeg"/><Relationship Id="rId4" Type="http://schemas.openxmlformats.org/officeDocument/2006/relationships/image" Target="../media/image2.png"/><Relationship Id="rId9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1.jp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10" Type="http://schemas.openxmlformats.org/officeDocument/2006/relationships/image" Target="../media/image35.jpeg"/><Relationship Id="rId4" Type="http://schemas.openxmlformats.org/officeDocument/2006/relationships/image" Target="../media/image2.png"/><Relationship Id="rId9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.jp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10" Type="http://schemas.openxmlformats.org/officeDocument/2006/relationships/image" Target="../media/image38.jpeg"/><Relationship Id="rId4" Type="http://schemas.openxmlformats.org/officeDocument/2006/relationships/image" Target="../media/image2.png"/><Relationship Id="rId9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1.jp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10" Type="http://schemas.openxmlformats.org/officeDocument/2006/relationships/image" Target="../media/image41.jpeg"/><Relationship Id="rId4" Type="http://schemas.openxmlformats.org/officeDocument/2006/relationships/image" Target="../media/image2.png"/><Relationship Id="rId9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1.jp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10" Type="http://schemas.openxmlformats.org/officeDocument/2006/relationships/image" Target="../media/image44.jpeg"/><Relationship Id="rId4" Type="http://schemas.openxmlformats.org/officeDocument/2006/relationships/image" Target="../media/image2.png"/><Relationship Id="rId9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1.jp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10" Type="http://schemas.openxmlformats.org/officeDocument/2006/relationships/image" Target="../media/image47.jpeg"/><Relationship Id="rId4" Type="http://schemas.openxmlformats.org/officeDocument/2006/relationships/image" Target="../media/image2.png"/><Relationship Id="rId9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1.jp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10" Type="http://schemas.openxmlformats.org/officeDocument/2006/relationships/image" Target="../media/image50.jpeg"/><Relationship Id="rId4" Type="http://schemas.openxmlformats.org/officeDocument/2006/relationships/image" Target="../media/image2.png"/><Relationship Id="rId9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1.jpg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10" Type="http://schemas.openxmlformats.org/officeDocument/2006/relationships/image" Target="../media/image53.jpeg"/><Relationship Id="rId4" Type="http://schemas.openxmlformats.org/officeDocument/2006/relationships/image" Target="../media/image2.png"/><Relationship Id="rId9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1.jpg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10" Type="http://schemas.openxmlformats.org/officeDocument/2006/relationships/image" Target="../media/image56.jpeg"/><Relationship Id="rId4" Type="http://schemas.openxmlformats.org/officeDocument/2006/relationships/image" Target="../media/image2.png"/><Relationship Id="rId9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1.jp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openxmlformats.org/officeDocument/2006/relationships/image" Target="../media/image59.jpeg"/><Relationship Id="rId4" Type="http://schemas.openxmlformats.org/officeDocument/2006/relationships/image" Target="../media/image2.png"/><Relationship Id="rId9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1.jp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62.jpeg"/><Relationship Id="rId4" Type="http://schemas.openxmlformats.org/officeDocument/2006/relationships/image" Target="../media/image2.png"/><Relationship Id="rId9" Type="http://schemas.openxmlformats.org/officeDocument/2006/relationships/image" Target="../media/image6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g"/><Relationship Id="rId3" Type="http://schemas.openxmlformats.org/officeDocument/2006/relationships/image" Target="../media/image1.jp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10" Type="http://schemas.openxmlformats.org/officeDocument/2006/relationships/image" Target="../media/image65.jpg"/><Relationship Id="rId4" Type="http://schemas.openxmlformats.org/officeDocument/2006/relationships/image" Target="../media/image2.png"/><Relationship Id="rId9" Type="http://schemas.openxmlformats.org/officeDocument/2006/relationships/image" Target="../media/image64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g"/><Relationship Id="rId3" Type="http://schemas.openxmlformats.org/officeDocument/2006/relationships/image" Target="../media/image1.jp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10" Type="http://schemas.openxmlformats.org/officeDocument/2006/relationships/image" Target="../media/image68.jpg"/><Relationship Id="rId4" Type="http://schemas.openxmlformats.org/officeDocument/2006/relationships/image" Target="../media/image2.png"/><Relationship Id="rId9" Type="http://schemas.openxmlformats.org/officeDocument/2006/relationships/image" Target="../media/image67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g"/><Relationship Id="rId3" Type="http://schemas.openxmlformats.org/officeDocument/2006/relationships/image" Target="../media/image1.jp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10" Type="http://schemas.openxmlformats.org/officeDocument/2006/relationships/image" Target="../media/image71.jpg"/><Relationship Id="rId4" Type="http://schemas.openxmlformats.org/officeDocument/2006/relationships/image" Target="../media/image2.png"/><Relationship Id="rId9" Type="http://schemas.openxmlformats.org/officeDocument/2006/relationships/image" Target="../media/image7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g"/><Relationship Id="rId3" Type="http://schemas.openxmlformats.org/officeDocument/2006/relationships/image" Target="../media/image1.jp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10" Type="http://schemas.openxmlformats.org/officeDocument/2006/relationships/image" Target="../media/image74.jpeg"/><Relationship Id="rId4" Type="http://schemas.openxmlformats.org/officeDocument/2006/relationships/image" Target="../media/image2.png"/><Relationship Id="rId9" Type="http://schemas.openxmlformats.org/officeDocument/2006/relationships/image" Target="../media/image73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g"/><Relationship Id="rId3" Type="http://schemas.openxmlformats.org/officeDocument/2006/relationships/image" Target="../media/image1.jp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10" Type="http://schemas.openxmlformats.org/officeDocument/2006/relationships/image" Target="../media/image77.jpg"/><Relationship Id="rId4" Type="http://schemas.openxmlformats.org/officeDocument/2006/relationships/image" Target="../media/image2.png"/><Relationship Id="rId9" Type="http://schemas.openxmlformats.org/officeDocument/2006/relationships/image" Target="../media/image7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g"/><Relationship Id="rId3" Type="http://schemas.openxmlformats.org/officeDocument/2006/relationships/image" Target="../media/image1.jpg"/><Relationship Id="rId7" Type="http://schemas.openxmlformats.org/officeDocument/2006/relationships/image" Target="../media/image10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10" Type="http://schemas.openxmlformats.org/officeDocument/2006/relationships/image" Target="../media/image80.jpg"/><Relationship Id="rId4" Type="http://schemas.openxmlformats.org/officeDocument/2006/relationships/image" Target="../media/image2.png"/><Relationship Id="rId9" Type="http://schemas.openxmlformats.org/officeDocument/2006/relationships/image" Target="../media/image79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g"/><Relationship Id="rId3" Type="http://schemas.openxmlformats.org/officeDocument/2006/relationships/image" Target="../media/image1.jp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10" Type="http://schemas.openxmlformats.org/officeDocument/2006/relationships/image" Target="../media/image83.jpeg"/><Relationship Id="rId4" Type="http://schemas.openxmlformats.org/officeDocument/2006/relationships/image" Target="../media/image2.png"/><Relationship Id="rId9" Type="http://schemas.openxmlformats.org/officeDocument/2006/relationships/image" Target="../media/image8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1.jp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10" Type="http://schemas.openxmlformats.org/officeDocument/2006/relationships/image" Target="../media/image86.jpeg"/><Relationship Id="rId4" Type="http://schemas.openxmlformats.org/officeDocument/2006/relationships/image" Target="../media/image2.png"/><Relationship Id="rId9" Type="http://schemas.openxmlformats.org/officeDocument/2006/relationships/image" Target="../media/image85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1.jpg"/><Relationship Id="rId7" Type="http://schemas.openxmlformats.org/officeDocument/2006/relationships/image" Target="../media/image1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10" Type="http://schemas.openxmlformats.org/officeDocument/2006/relationships/image" Target="../media/image89.jpeg"/><Relationship Id="rId4" Type="http://schemas.openxmlformats.org/officeDocument/2006/relationships/image" Target="../media/image2.png"/><Relationship Id="rId9" Type="http://schemas.openxmlformats.org/officeDocument/2006/relationships/image" Target="../media/image8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1.jpeg"/><Relationship Id="rId4" Type="http://schemas.openxmlformats.org/officeDocument/2006/relationships/image" Target="../media/image2.pn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.jp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14.jpeg"/><Relationship Id="rId4" Type="http://schemas.openxmlformats.org/officeDocument/2006/relationships/image" Target="../media/image2.pn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.jp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17.jpeg"/><Relationship Id="rId4" Type="http://schemas.openxmlformats.org/officeDocument/2006/relationships/image" Target="../media/image2.pn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.jp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20.jpeg"/><Relationship Id="rId4" Type="http://schemas.openxmlformats.org/officeDocument/2006/relationships/image" Target="../media/image2.png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.jp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23.jpeg"/><Relationship Id="rId4" Type="http://schemas.openxmlformats.org/officeDocument/2006/relationships/image" Target="../media/image2.png"/><Relationship Id="rId9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.jp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26.jpeg"/><Relationship Id="rId4" Type="http://schemas.openxmlformats.org/officeDocument/2006/relationships/image" Target="../media/image2.png"/><Relationship Id="rId9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.jp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29.jpeg"/><Relationship Id="rId4" Type="http://schemas.openxmlformats.org/officeDocument/2006/relationships/image" Target="../media/image2.png"/><Relationship Id="rId9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1858498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01-2-2024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3.223.613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1858498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01-2-2024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3.223.613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1507551"/>
                  </p:ext>
                </p:extLst>
              </p:nvPr>
            </p:nvGraphicFramePr>
            <p:xfrm>
              <a:off x="4157167" y="1825625"/>
              <a:ext cx="3595915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895915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01-2-2024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3.224.189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1507551"/>
                  </p:ext>
                </p:extLst>
              </p:nvPr>
            </p:nvGraphicFramePr>
            <p:xfrm>
              <a:off x="4157167" y="1825625"/>
              <a:ext cx="3595915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895915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01-2-2024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027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3.224.189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3855413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01-2-2024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3.224.742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3855413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01-2-2024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3.224.742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8330" y="3014848"/>
            <a:ext cx="3330054" cy="3769397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2140" y="3099546"/>
            <a:ext cx="3330053" cy="3600001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90647" y="3099546"/>
            <a:ext cx="3330055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40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6829175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10-02-2024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3.248.170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6829175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10-02-2024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3.248.170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00449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10-02-2024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3.248.774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00449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10-02-2024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3.248.774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94775615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10-02-2024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3.249.365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94775615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10-02-2024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3.249.365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3632" y="3099547"/>
            <a:ext cx="3330054" cy="360000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2140" y="3099548"/>
            <a:ext cx="3330053" cy="360000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90647" y="3099547"/>
            <a:ext cx="3330054" cy="360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30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3370724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11-02-2024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3.251.036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3370724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11-02-2024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3.251.036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90540351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11-02-2024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3.251.627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90540351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11-02-2024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3.251.627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427353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11-02-2024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3.252.233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427353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11-02-2024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3.252.233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3630" y="3099546"/>
            <a:ext cx="3330053" cy="360000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2140" y="3099546"/>
            <a:ext cx="3330054" cy="36000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90648" y="3099546"/>
            <a:ext cx="3330054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33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777944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12-02-2024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3.253.905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777944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12-02-2024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3.253.905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5279248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12-02-2024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3.254.498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5279248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12-02-2024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3.254.498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54103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12-02-2024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3.255.091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54103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12-02-2024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3.255.091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3632" y="3099547"/>
            <a:ext cx="3330053" cy="36000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2139" y="3099546"/>
            <a:ext cx="3330053" cy="360000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90648" y="3099549"/>
            <a:ext cx="3330055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72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7674491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3.256.753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7674491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3.256.753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4739270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3.257.350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4739270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3.257.350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360672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35,2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3.257.983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360672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35,2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3.257.983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3632" y="3099546"/>
            <a:ext cx="3330054" cy="36000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2139" y="3099548"/>
            <a:ext cx="3330055" cy="36000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4" y="3234519"/>
            <a:ext cx="3600002" cy="333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85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7120281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3.259.610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7120281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3.259.610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8250565"/>
                  </p:ext>
                </p:extLst>
              </p:nvPr>
            </p:nvGraphicFramePr>
            <p:xfrm>
              <a:off x="4157167" y="1825625"/>
              <a:ext cx="3639947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39947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3.260.220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8250565"/>
                  </p:ext>
                </p:extLst>
              </p:nvPr>
            </p:nvGraphicFramePr>
            <p:xfrm>
              <a:off x="4157167" y="1825625"/>
              <a:ext cx="3639947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39947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7432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3.260.220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4493589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3.260.792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4493589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3.260.792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58946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58946"/>
            <a:ext cx="3639947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470" y="3234519"/>
            <a:ext cx="3626697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58946"/>
            <a:ext cx="3600000" cy="330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79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5098873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3.262.461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5098873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3.262.461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8961171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35,1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3.263.093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8961171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35,1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3.263.093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6789110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3.263.639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6789110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3.263.639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60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9"/>
            <a:ext cx="3600000" cy="3326558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4" y="3234519"/>
            <a:ext cx="3615477" cy="3326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64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2784048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3.265.298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2784048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3.265.298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6037055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34,6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3.265.921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6037055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34,6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3.265.921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960200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3.266.472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960200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3.266.472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8"/>
            <a:ext cx="3600000" cy="3330055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8"/>
            <a:ext cx="3600000" cy="3330056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954" y="3234518"/>
            <a:ext cx="3684466" cy="333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07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9787250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3.268.102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9787250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3.268.102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8260176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3.268.680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8260176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3.268.680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465878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3.269.260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465878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3.269.260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60" y="3234519"/>
            <a:ext cx="3600000" cy="331369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20"/>
            <a:ext cx="3600000" cy="3330053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4" y="3234519"/>
            <a:ext cx="3600001" cy="333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30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4053373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3.270.884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4053373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3.270.884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1195917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3.271.474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1195917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3.271.474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037090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3.272.038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037090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3.272.038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9"/>
            <a:ext cx="3600000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34519"/>
            <a:ext cx="3600000" cy="333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55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607019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3.273.659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607019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3.273.659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3894024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3.274.232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3894024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3.274.232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70813232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3.274.795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70813232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3.274.795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88590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082" y="3234519"/>
            <a:ext cx="3567085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724" y="3234520"/>
            <a:ext cx="3605139" cy="333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1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1145221"/>
                  </p:ext>
                </p:extLst>
              </p:nvPr>
            </p:nvGraphicFramePr>
            <p:xfrm>
              <a:off x="158659" y="1825625"/>
              <a:ext cx="3769397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39263"/>
                    <a:gridCol w="939263"/>
                    <a:gridCol w="939263"/>
                    <a:gridCol w="951608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02-2-2024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3.226.293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1145221"/>
                  </p:ext>
                </p:extLst>
              </p:nvPr>
            </p:nvGraphicFramePr>
            <p:xfrm>
              <a:off x="158659" y="1825625"/>
              <a:ext cx="3769397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39263"/>
                    <a:gridCol w="939263"/>
                    <a:gridCol w="939263"/>
                    <a:gridCol w="951608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02-2-2024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0000" t="-101020" r="-103226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3.226.293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1678839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02-2-2024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3.226.850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1678839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02-2-2024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3.226.850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8645810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02-2-2024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3.227.416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8645810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02-2-2024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3.227.416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8" y="3234519"/>
            <a:ext cx="3769397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8328" y="3014848"/>
            <a:ext cx="3330055" cy="3769397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2138" y="3099546"/>
            <a:ext cx="3330055" cy="3600001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90649" y="3099548"/>
            <a:ext cx="3330052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73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6316500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20-02-2024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3.276.402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6316500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20-02-2024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3.276.402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8664422"/>
                  </p:ext>
                </p:extLst>
              </p:nvPr>
            </p:nvGraphicFramePr>
            <p:xfrm>
              <a:off x="4157167" y="1825625"/>
              <a:ext cx="362759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2759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20-02-2024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3.276.980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8664422"/>
                  </p:ext>
                </p:extLst>
              </p:nvPr>
            </p:nvGraphicFramePr>
            <p:xfrm>
              <a:off x="4157167" y="1825625"/>
              <a:ext cx="362759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2759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20-02-2024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608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3.276.980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8213948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20-02-2024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3.277.535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8213948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20-02-2024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3.277.535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8475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60" y="3234520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962" y="3234519"/>
            <a:ext cx="3627590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34519"/>
            <a:ext cx="3600000" cy="333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36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7912873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21-02-2024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3.279.132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7912873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21-02-2024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3.279.132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1765790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21-02-2024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3.279.703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1765790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21-02-2024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3.279.703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2212822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21-02-2024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s-CL" sz="1100" b="1" dirty="0" smtClean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3.280.269</a:t>
                          </a:r>
                        </a:p>
                        <a:p>
                          <a:pPr algn="ctr"/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2212822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21-02-2024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s-CL" sz="1100" b="1" dirty="0" smtClean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3.280.269</a:t>
                          </a:r>
                        </a:p>
                        <a:p>
                          <a:pPr algn="ctr"/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9"/>
            <a:ext cx="3600000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995" y="3234519"/>
            <a:ext cx="3598679" cy="333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99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0485537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22-02-2024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3.281.849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0485537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22-02-2024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3.281.849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834232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22-02-2024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3.282.419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834232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22-02-2024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3.282.419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647013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22-02-2024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3.282.973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647013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22-02-2024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3.282.973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9"/>
            <a:ext cx="3600000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34519"/>
            <a:ext cx="3600000" cy="333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99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517002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23-02-2024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3.284.560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517002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23-02-2024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3.284.560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1443477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23-02-2024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3.285.128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1443477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23-02-2024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3.285.128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1799423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23-02-2024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3.285.682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1799423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23-02-2024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3.285.682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20"/>
            <a:ext cx="3600000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34519"/>
            <a:ext cx="3600000" cy="333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37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9291921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3.287.272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9291921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3.287.272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618507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3.287.831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618507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3.287.831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5878707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3.288.392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5878707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3.288.392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54" y="3234520"/>
            <a:ext cx="3596605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9"/>
            <a:ext cx="3600000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34519"/>
            <a:ext cx="3600000" cy="333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61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1459080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3.289.979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1459080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3.289.979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0337150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3.290.547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0337150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3.290.547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2068224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3.291.110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2068224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3.291.110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9"/>
            <a:ext cx="3600000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34519"/>
            <a:ext cx="3600000" cy="333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1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383987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3.292.710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383987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3.292.710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781201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27.6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3.293.206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781201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27.6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3.293.206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917640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3.293.759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917640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3.293.759</a:t>
                          </a:r>
                          <a:endParaRPr lang="es-CL" sz="1100" b="1" dirty="0" smtClean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9"/>
            <a:ext cx="3600000" cy="334320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34519"/>
            <a:ext cx="3600000" cy="333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13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0508204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30,9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3.295.314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0508204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30,9</a:t>
                          </a:r>
                          <a:endParaRPr lang="es-CL" sz="1100" b="1" dirty="0" smtClean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3.295.314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3017535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3.295.873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3017535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3.295.873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4663454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3.296.432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4663454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3.296.432</a:t>
                          </a:r>
                          <a:endParaRPr lang="es-CL" sz="1100" b="1" dirty="0" smtClean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9"/>
            <a:ext cx="3600000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01240" y="3110138"/>
            <a:ext cx="3330054" cy="357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9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8017333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3.297.976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8017333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3.297.976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579642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3.298.526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579642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3.298.526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37011092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3.299.069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37011092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3.299.069</a:t>
                          </a:r>
                          <a:endParaRPr lang="es-CL" sz="1100" b="1" dirty="0" smtClean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3632" y="3099549"/>
            <a:ext cx="3330054" cy="36000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2140" y="3099549"/>
            <a:ext cx="3330053" cy="36000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90646" y="3099547"/>
            <a:ext cx="3330053" cy="360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7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5325665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3.300.766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5325665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3.300.766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59833895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34,2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3.301.382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59833895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34,2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3.301.382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58223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34,9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3.302.010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58223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34,9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3.302.010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3631" y="3099548"/>
            <a:ext cx="3330055" cy="36000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2139" y="3099547"/>
            <a:ext cx="3330055" cy="36000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90646" y="3099547"/>
            <a:ext cx="3330053" cy="360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97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1718637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03-2-2024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3.229.001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1718637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03-2-2024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3.229.001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242087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03-2-2024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3.229.562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242087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03-2-2024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3.229.562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176240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03-2-2024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3.230.128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176240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03-2-2024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3.230.128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9511" y="3113670"/>
            <a:ext cx="3358296" cy="36000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78017" y="3113669"/>
            <a:ext cx="3358299" cy="36000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76523" y="3113669"/>
            <a:ext cx="3358300" cy="360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0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6722978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3.231.714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6722978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3.231.714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7218839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3.232.278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7218839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3.232.278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2774838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3.232.841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2774838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04-02-2024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3.232.841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3632" y="3099546"/>
            <a:ext cx="3330054" cy="36000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2140" y="3099548"/>
            <a:ext cx="3330053" cy="36000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90648" y="3099546"/>
            <a:ext cx="3330052" cy="360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30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3784926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3.234.423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3784926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3.234.423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241953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3.234.983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241953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3.234.983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9788752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3.235.542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9788752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05-02-2024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3.235.542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3632" y="3099547"/>
            <a:ext cx="3330053" cy="36000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2140" y="3099548"/>
            <a:ext cx="3330054" cy="36000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90649" y="3099548"/>
            <a:ext cx="3330052" cy="359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2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700818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3.237.139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700818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3.237.139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9265869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3.237.700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9265869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3.237.700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33668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3.238.268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33668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06-02-2024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3.238.268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3631" y="3099548"/>
            <a:ext cx="3330055" cy="36000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2139" y="3099547"/>
            <a:ext cx="3330055" cy="36000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90646" y="3099546"/>
            <a:ext cx="3330054" cy="360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40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830811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3.239.825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830811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3.239.825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4945004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3.240.381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4945004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3.240.381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0704330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29,8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3.241.044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0704330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07-02-2024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29,8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3.241.044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3632" y="3099549"/>
            <a:ext cx="3330054" cy="36000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2140" y="3099547"/>
            <a:ext cx="3330054" cy="360000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90649" y="3099547"/>
            <a:ext cx="3330054" cy="360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9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1688924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3.242.577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1688924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3.242.577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2446756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3.243.126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2446756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30,5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3.243.126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3129362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3.243.692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3129362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3.243.692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3632" y="3099546"/>
            <a:ext cx="3330053" cy="360000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2138" y="3099546"/>
            <a:ext cx="3330053" cy="360000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90645" y="3099546"/>
            <a:ext cx="3330052" cy="360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23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5606998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3.245.368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5606998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3.245.368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7942880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3.245.963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7942880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33,1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3.245.963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9897342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3.246.549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9897342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09-02-2024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3.246.549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7707" y="3105472"/>
            <a:ext cx="3330056" cy="358815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33209" y="3058476"/>
            <a:ext cx="3330053" cy="368214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31719" y="3058476"/>
            <a:ext cx="3330054" cy="368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51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8D00A64C340044AA1CA7AD5C3A6292" ma:contentTypeVersion="19" ma:contentTypeDescription="Crear nuevo documento." ma:contentTypeScope="" ma:versionID="f0f5d6d72ad673bb70d3e1c88a17c50c">
  <xsd:schema xmlns:xsd="http://www.w3.org/2001/XMLSchema" xmlns:xs="http://www.w3.org/2001/XMLSchema" xmlns:p="http://schemas.microsoft.com/office/2006/metadata/properties" xmlns:ns2="a8f2a68b-9aa6-4349-b103-4b9a0c10ff88" xmlns:ns3="f6517726-da55-4c10-a4ff-ad3bb36fea5a" targetNamespace="http://schemas.microsoft.com/office/2006/metadata/properties" ma:root="true" ma:fieldsID="8e5351e275357636173e2d2f61b1bf4b" ns2:_="" ns3:_="">
    <xsd:import namespace="a8f2a68b-9aa6-4349-b103-4b9a0c10ff88"/>
    <xsd:import namespace="f6517726-da55-4c10-a4ff-ad3bb36fea5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ink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f2a68b-9aa6-4349-b103-4b9a0c10ff8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4065b6c2-4304-4475-9645-c8ba0e365099}" ma:internalName="TaxCatchAll" ma:showField="CatchAllData" ma:web="a8f2a68b-9aa6-4349-b103-4b9a0c10ff8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517726-da55-4c10-a4ff-ad3bb36fea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ink" ma:index="21" nillable="true" ma:displayName="Link" ma:format="Hyperlink" ma:internalName="Link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3" nillable="true" ma:taxonomy="true" ma:internalName="lcf76f155ced4ddcb4097134ff3c332f" ma:taxonomyFieldName="MediaServiceImageTags" ma:displayName="Etiquetas de imagen" ma:readOnly="false" ma:fieldId="{5cf76f15-5ced-4ddc-b409-7134ff3c332f}" ma:taxonomyMulti="true" ma:sspId="04059dad-b601-48a5-9c2b-e21d71df0de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6517726-da55-4c10-a4ff-ad3bb36fea5a">
      <Terms xmlns="http://schemas.microsoft.com/office/infopath/2007/PartnerControls"/>
    </lcf76f155ced4ddcb4097134ff3c332f>
    <TaxCatchAll xmlns="a8f2a68b-9aa6-4349-b103-4b9a0c10ff88" xsi:nil="true"/>
    <Link xmlns="f6517726-da55-4c10-a4ff-ad3bb36fea5a">
      <Url xsi:nil="true"/>
      <Description xsi:nil="true"/>
    </Link>
  </documentManagement>
</p:properties>
</file>

<file path=customXml/itemProps1.xml><?xml version="1.0" encoding="utf-8"?>
<ds:datastoreItem xmlns:ds="http://schemas.openxmlformats.org/officeDocument/2006/customXml" ds:itemID="{0E59E4C7-0AD4-456E-BE98-3984EB6BCDF6}"/>
</file>

<file path=customXml/itemProps2.xml><?xml version="1.0" encoding="utf-8"?>
<ds:datastoreItem xmlns:ds="http://schemas.openxmlformats.org/officeDocument/2006/customXml" ds:itemID="{0BA8DEEE-A5CF-4DE9-93DD-04E221CEB5FD}"/>
</file>

<file path=customXml/itemProps3.xml><?xml version="1.0" encoding="utf-8"?>
<ds:datastoreItem xmlns:ds="http://schemas.openxmlformats.org/officeDocument/2006/customXml" ds:itemID="{3D8A0BE7-5B8B-49FE-A41E-DBBD2DA474DC}"/>
</file>

<file path=docProps/app.xml><?xml version="1.0" encoding="utf-8"?>
<Properties xmlns="http://schemas.openxmlformats.org/officeDocument/2006/extended-properties" xmlns:vt="http://schemas.openxmlformats.org/officeDocument/2006/docPropsVTypes">
  <TotalTime>111530</TotalTime>
  <Words>2377</Words>
  <Application>Microsoft Office PowerPoint</Application>
  <PresentationFormat>Panorámica</PresentationFormat>
  <Paragraphs>1015</Paragraphs>
  <Slides>29</Slides>
  <Notes>29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Cambria Math</vt:lpstr>
      <vt:lpstr>Tema de Office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Reporte Diario de Registro de Caudal Tranque La Ola</dc:title>
  <dc:creator>usuariolocal</dc:creator>
  <cp:lastModifiedBy>usuariolocal</cp:lastModifiedBy>
  <cp:revision>324</cp:revision>
  <dcterms:created xsi:type="dcterms:W3CDTF">2023-10-10T18:26:50Z</dcterms:created>
  <dcterms:modified xsi:type="dcterms:W3CDTF">2024-03-04T12:06:01Z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0x010100768D00A64C340044AA1CA7AD5C3A6292</vt:lpwstr>
  </property>
</Properties>
</file>